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3" r:id="rId3"/>
    <p:sldId id="264" r:id="rId4"/>
    <p:sldId id="256" r:id="rId5"/>
    <p:sldId id="258" r:id="rId6"/>
    <p:sldId id="260" r:id="rId7"/>
    <p:sldId id="274" r:id="rId8"/>
    <p:sldId id="275" r:id="rId9"/>
    <p:sldId id="276" r:id="rId10"/>
    <p:sldId id="265" r:id="rId11"/>
    <p:sldId id="267" r:id="rId12"/>
    <p:sldId id="269" r:id="rId13"/>
    <p:sldId id="266" r:id="rId14"/>
    <p:sldId id="268" r:id="rId15"/>
    <p:sldId id="273" r:id="rId16"/>
    <p:sldId id="279" r:id="rId17"/>
    <p:sldId id="278" r:id="rId18"/>
    <p:sldId id="277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411"/>
    <a:srgbClr val="7A4918"/>
    <a:srgbClr val="C6BC3A"/>
    <a:srgbClr val="CCFF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75F4F-8473-47A1-BE3C-672EDBED27B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673CA-7BB2-42B0-BA36-C62B433A7A7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Тульская областная детская психоневрологическая больница</a:t>
          </a:r>
        </a:p>
        <a:p>
          <a:r>
            <a:rPr lang="ru-RU" sz="1600" b="1" i="1" dirty="0" smtClean="0">
              <a:solidFill>
                <a:schemeClr val="tx2">
                  <a:lumMod val="75000"/>
                </a:schemeClr>
              </a:solidFill>
            </a:rPr>
            <a:t>Служба раннего вмешательс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тва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C224ED2F-5A73-4D50-8717-3C6067F6191D}" type="parTrans" cxnId="{33538336-DB07-455B-A619-BF8D4DFE83A4}">
      <dgm:prSet/>
      <dgm:spPr/>
      <dgm:t>
        <a:bodyPr/>
        <a:lstStyle/>
        <a:p>
          <a:endParaRPr lang="ru-RU"/>
        </a:p>
      </dgm:t>
    </dgm:pt>
    <dgm:pt modelId="{A9C0F599-EB0A-44AD-8E8B-00A2261CC9EA}" type="sibTrans" cxnId="{33538336-DB07-455B-A619-BF8D4DFE83A4}">
      <dgm:prSet/>
      <dgm:spPr/>
      <dgm:t>
        <a:bodyPr/>
        <a:lstStyle/>
        <a:p>
          <a:endParaRPr lang="ru-RU"/>
        </a:p>
      </dgm:t>
    </dgm:pt>
    <dgm:pt modelId="{1368B5A7-2111-45F7-A58B-7B19E12A63A0}">
      <dgm:prSet phldrT="[Текст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ЦПМСС «</a:t>
          </a:r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</a:rPr>
            <a:t>Валеоцентр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»</a:t>
          </a:r>
        </a:p>
        <a:p>
          <a:pPr>
            <a:spcAft>
              <a:spcPts val="0"/>
            </a:spcAft>
          </a:pPr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Отделение лечебной педагогики и </a:t>
          </a:r>
          <a:r>
            <a:rPr lang="ru-RU" sz="1600" b="1" i="1" dirty="0" err="1" smtClean="0">
              <a:solidFill>
                <a:schemeClr val="bg2">
                  <a:lumMod val="10000"/>
                </a:schemeClr>
              </a:solidFill>
            </a:rPr>
            <a:t>абилитации</a:t>
          </a:r>
          <a:endParaRPr lang="ru-RU" sz="1600" b="1" i="1" dirty="0" smtClean="0">
            <a:solidFill>
              <a:schemeClr val="bg2">
                <a:lumMod val="10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600" b="1" i="1" dirty="0" err="1" smtClean="0">
              <a:solidFill>
                <a:schemeClr val="bg2">
                  <a:lumMod val="10000"/>
                </a:schemeClr>
              </a:solidFill>
            </a:rPr>
            <a:t>Лекотека</a:t>
          </a:r>
          <a:endParaRPr lang="ru-RU" sz="1600" b="1" i="1" dirty="0" smtClean="0">
            <a:solidFill>
              <a:schemeClr val="bg2">
                <a:lumMod val="10000"/>
              </a:schemeClr>
            </a:solidFill>
          </a:endParaRPr>
        </a:p>
      </dgm:t>
    </dgm:pt>
    <dgm:pt modelId="{A57D669D-DE55-481D-A6B2-2BF90B131BC0}" type="parTrans" cxnId="{30704CEB-9328-4135-981B-7AE75F8935C5}">
      <dgm:prSet/>
      <dgm:spPr/>
      <dgm:t>
        <a:bodyPr/>
        <a:lstStyle/>
        <a:p>
          <a:endParaRPr lang="ru-RU"/>
        </a:p>
      </dgm:t>
    </dgm:pt>
    <dgm:pt modelId="{B1D2A45C-E4BD-4CE4-962A-F6F2839D752C}" type="sibTrans" cxnId="{30704CEB-9328-4135-981B-7AE75F8935C5}">
      <dgm:prSet/>
      <dgm:spPr/>
      <dgm:t>
        <a:bodyPr/>
        <a:lstStyle/>
        <a:p>
          <a:endParaRPr lang="ru-RU"/>
        </a:p>
      </dgm:t>
    </dgm:pt>
    <dgm:pt modelId="{C1D36978-9077-409F-967B-0DD3D40053DB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err="1" smtClean="0">
              <a:solidFill>
                <a:schemeClr val="bg2">
                  <a:lumMod val="10000"/>
                </a:schemeClr>
              </a:solidFill>
            </a:rPr>
            <a:t>ЦДиК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 «Помощь»</a:t>
          </a:r>
        </a:p>
        <a:p>
          <a:pPr algn="ctr"/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Отделение коррекционной помощи</a:t>
          </a:r>
          <a:endParaRPr lang="ru-RU" sz="1600" b="1" i="1" dirty="0">
            <a:solidFill>
              <a:schemeClr val="bg2">
                <a:lumMod val="10000"/>
              </a:schemeClr>
            </a:solidFill>
          </a:endParaRPr>
        </a:p>
      </dgm:t>
    </dgm:pt>
    <dgm:pt modelId="{F01FA187-A7AB-402D-92F0-3AD1541B77D6}" type="parTrans" cxnId="{8E89DFCD-2D79-408E-8A54-72BC9B2176FF}">
      <dgm:prSet/>
      <dgm:spPr/>
      <dgm:t>
        <a:bodyPr/>
        <a:lstStyle/>
        <a:p>
          <a:endParaRPr lang="ru-RU"/>
        </a:p>
      </dgm:t>
    </dgm:pt>
    <dgm:pt modelId="{E3ECA912-F827-49E4-9CEE-34B5C9C46B66}" type="sibTrans" cxnId="{8E89DFCD-2D79-408E-8A54-72BC9B2176FF}">
      <dgm:prSet/>
      <dgm:spPr/>
      <dgm:t>
        <a:bodyPr/>
        <a:lstStyle/>
        <a:p>
          <a:endParaRPr lang="ru-RU"/>
        </a:p>
      </dgm:t>
    </dgm:pt>
    <dgm:pt modelId="{EE308887-7683-4832-A5B9-613296DFC4C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Комплексный центр социального обслуживания населения</a:t>
          </a:r>
        </a:p>
      </dgm:t>
    </dgm:pt>
    <dgm:pt modelId="{06656779-610D-4D02-B42A-1D1091951897}" type="parTrans" cxnId="{5D977F01-2BF8-4727-8FEE-4860FCE226F0}">
      <dgm:prSet/>
      <dgm:spPr/>
      <dgm:t>
        <a:bodyPr/>
        <a:lstStyle/>
        <a:p>
          <a:endParaRPr lang="ru-RU"/>
        </a:p>
      </dgm:t>
    </dgm:pt>
    <dgm:pt modelId="{3511F192-D681-4A79-9097-CAD2F280F5DE}" type="sibTrans" cxnId="{5D977F01-2BF8-4727-8FEE-4860FCE226F0}">
      <dgm:prSet/>
      <dgm:spPr/>
      <dgm:t>
        <a:bodyPr/>
        <a:lstStyle/>
        <a:p>
          <a:endParaRPr lang="ru-RU"/>
        </a:p>
      </dgm:t>
    </dgm:pt>
    <dgm:pt modelId="{F8C00227-EEFA-4ACC-A819-8F9CFA61D2E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ТРОО «Маленькая страна – Мы есть!»</a:t>
          </a:r>
        </a:p>
      </dgm:t>
    </dgm:pt>
    <dgm:pt modelId="{6A5FE3F8-99D3-447F-BDF1-CBCDBFD48770}" type="parTrans" cxnId="{622313F3-064F-40E1-8FDF-4650A82A01D6}">
      <dgm:prSet/>
      <dgm:spPr/>
      <dgm:t>
        <a:bodyPr/>
        <a:lstStyle/>
        <a:p>
          <a:endParaRPr lang="ru-RU"/>
        </a:p>
      </dgm:t>
    </dgm:pt>
    <dgm:pt modelId="{44E5CE74-3B4B-49A0-A14F-8CFCA3095E76}" type="sibTrans" cxnId="{622313F3-064F-40E1-8FDF-4650A82A01D6}">
      <dgm:prSet/>
      <dgm:spPr/>
      <dgm:t>
        <a:bodyPr/>
        <a:lstStyle/>
        <a:p>
          <a:endParaRPr lang="ru-RU"/>
        </a:p>
      </dgm:t>
    </dgm:pt>
    <dgm:pt modelId="{58A9A58A-8B05-4703-ACBF-1A731270FF62}">
      <dgm:prSet phldrT="[Текст]" custT="1"/>
      <dgm:spPr>
        <a:solidFill>
          <a:srgbClr val="C6BC3A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573411"/>
              </a:solidFill>
            </a:rPr>
            <a:t>Некоммерческое партнерство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573411"/>
              </a:solidFill>
            </a:rPr>
            <a:t>детских психологов и коррекционных педагогов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573411"/>
              </a:solidFill>
            </a:rPr>
            <a:t>«Содействие»</a:t>
          </a:r>
        </a:p>
      </dgm:t>
    </dgm:pt>
    <dgm:pt modelId="{E84B18C3-1EB4-4A9D-BB7B-53A7EF349479}" type="parTrans" cxnId="{741F0BE3-EAD1-462D-8D7E-A522CDF69793}">
      <dgm:prSet/>
      <dgm:spPr/>
      <dgm:t>
        <a:bodyPr/>
        <a:lstStyle/>
        <a:p>
          <a:endParaRPr lang="ru-RU"/>
        </a:p>
      </dgm:t>
    </dgm:pt>
    <dgm:pt modelId="{4D548AB8-F3C7-45CD-9D31-61022FD7B18B}" type="sibTrans" cxnId="{741F0BE3-EAD1-462D-8D7E-A522CDF69793}">
      <dgm:prSet/>
      <dgm:spPr/>
      <dgm:t>
        <a:bodyPr/>
        <a:lstStyle/>
        <a:p>
          <a:endParaRPr lang="ru-RU"/>
        </a:p>
      </dgm:t>
    </dgm:pt>
    <dgm:pt modelId="{C75E6835-90D8-403E-9AD4-13A1BF5D4CA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Социально-реабилитационный центр для несовершеннолетних</a:t>
          </a:r>
        </a:p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Психолого-педагогическое отделение</a:t>
          </a:r>
          <a:endParaRPr lang="ru-RU" i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5F2C7161-D512-40B8-A4E0-53607E599F7A}" type="parTrans" cxnId="{3D2C7609-8266-4A5C-AC7D-28A2233279E7}">
      <dgm:prSet/>
      <dgm:spPr/>
      <dgm:t>
        <a:bodyPr/>
        <a:lstStyle/>
        <a:p>
          <a:endParaRPr lang="ru-RU"/>
        </a:p>
      </dgm:t>
    </dgm:pt>
    <dgm:pt modelId="{C124F3D9-1A16-49EF-A64D-F4330D23D835}" type="sibTrans" cxnId="{3D2C7609-8266-4A5C-AC7D-28A2233279E7}">
      <dgm:prSet/>
      <dgm:spPr/>
      <dgm:t>
        <a:bodyPr/>
        <a:lstStyle/>
        <a:p>
          <a:endParaRPr lang="ru-RU"/>
        </a:p>
      </dgm:t>
    </dgm:pt>
    <dgm:pt modelId="{9D935108-AA9A-4350-A93D-828762A6D0F1}">
      <dgm:prSet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ЦПМСС г.Алексина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BDB354B1-F646-41B0-9876-603570F8100B}" type="sibTrans" cxnId="{55F5F1AE-A470-4A1F-A1E9-8DCD73BCD67D}">
      <dgm:prSet/>
      <dgm:spPr/>
      <dgm:t>
        <a:bodyPr/>
        <a:lstStyle/>
        <a:p>
          <a:endParaRPr lang="ru-RU"/>
        </a:p>
      </dgm:t>
    </dgm:pt>
    <dgm:pt modelId="{89EBBA02-1AA3-49A0-87B5-002761FEC7F5}" type="parTrans" cxnId="{55F5F1AE-A470-4A1F-A1E9-8DCD73BCD67D}">
      <dgm:prSet/>
      <dgm:spPr/>
      <dgm:t>
        <a:bodyPr/>
        <a:lstStyle/>
        <a:p>
          <a:endParaRPr lang="ru-RU"/>
        </a:p>
      </dgm:t>
    </dgm:pt>
    <dgm:pt modelId="{48FBADE8-53FF-47E2-A49B-712500ED3477}" type="pres">
      <dgm:prSet presAssocID="{34975F4F-8473-47A1-BE3C-672EDBED27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1587C-F7E4-4423-868D-DEC16371045E}" type="pres">
      <dgm:prSet presAssocID="{F46673CA-7BB2-42B0-BA36-C62B433A7A7B}" presName="node" presStyleLbl="node1" presStyleIdx="0" presStyleCnt="8" custLinFactY="19762" custLinFactNeighborX="27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E0FB-C87F-4127-91EA-ADCF33E8FAD5}" type="pres">
      <dgm:prSet presAssocID="{A9C0F599-EB0A-44AD-8E8B-00A2261CC9EA}" presName="sibTrans" presStyleCnt="0"/>
      <dgm:spPr/>
      <dgm:t>
        <a:bodyPr/>
        <a:lstStyle/>
        <a:p>
          <a:endParaRPr lang="ru-RU"/>
        </a:p>
      </dgm:t>
    </dgm:pt>
    <dgm:pt modelId="{5455F5BB-E729-45A2-90F4-C3C53C07C31C}" type="pres">
      <dgm:prSet presAssocID="{1368B5A7-2111-45F7-A58B-7B19E12A63A0}" presName="node" presStyleLbl="node1" presStyleIdx="1" presStyleCnt="8" custScaleX="107927" custLinFactNeighborX="0" custLinFactNeighborY="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9200C-9058-4E93-B975-7B19C22AE031}" type="pres">
      <dgm:prSet presAssocID="{B1D2A45C-E4BD-4CE4-962A-F6F2839D752C}" presName="sibTrans" presStyleCnt="0"/>
      <dgm:spPr/>
      <dgm:t>
        <a:bodyPr/>
        <a:lstStyle/>
        <a:p>
          <a:endParaRPr lang="ru-RU"/>
        </a:p>
      </dgm:t>
    </dgm:pt>
    <dgm:pt modelId="{97D2C0AC-4210-40E4-81F4-B1C927BCD6D3}" type="pres">
      <dgm:prSet presAssocID="{C1D36978-9077-409F-967B-0DD3D40053DB}" presName="node" presStyleLbl="node1" presStyleIdx="2" presStyleCnt="8" custLinFactX="-100000" custLinFactNeighborX="-125217" custLinFactNeighborY="10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2F54-1F97-4275-8BB1-748192876E11}" type="pres">
      <dgm:prSet presAssocID="{E3ECA912-F827-49E4-9CEE-34B5C9C46B66}" presName="sibTrans" presStyleCnt="0"/>
      <dgm:spPr/>
      <dgm:t>
        <a:bodyPr/>
        <a:lstStyle/>
        <a:p>
          <a:endParaRPr lang="ru-RU"/>
        </a:p>
      </dgm:t>
    </dgm:pt>
    <dgm:pt modelId="{2124CDEF-C565-4C5C-848C-622D7B216FD8}" type="pres">
      <dgm:prSet presAssocID="{C75E6835-90D8-403E-9AD4-13A1BF5D4CA5}" presName="node" presStyleLbl="node1" presStyleIdx="3" presStyleCnt="8" custLinFactX="100000" custLinFactY="12310" custLinFactNeighborX="1181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A1AB-A8BB-4317-A267-6EA9F7A0ED07}" type="pres">
      <dgm:prSet presAssocID="{C124F3D9-1A16-49EF-A64D-F4330D23D835}" presName="sibTrans" presStyleCnt="0"/>
      <dgm:spPr/>
    </dgm:pt>
    <dgm:pt modelId="{9F7B3882-1508-491A-A1B2-F2746919045C}" type="pres">
      <dgm:prSet presAssocID="{9D935108-AA9A-4350-A93D-828762A6D0F1}" presName="node" presStyleLbl="node1" presStyleIdx="4" presStyleCnt="8" custLinFactX="8121" custLinFactY="-611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DB554-6981-49FC-AF66-DBAF5DE26EA3}" type="pres">
      <dgm:prSet presAssocID="{BDB354B1-F646-41B0-9876-603570F8100B}" presName="sibTrans" presStyleCnt="0"/>
      <dgm:spPr/>
    </dgm:pt>
    <dgm:pt modelId="{29A701E7-C554-442E-9D7C-96F9B393DEDF}" type="pres">
      <dgm:prSet presAssocID="{EE308887-7683-4832-A5B9-613296DFC4CC}" presName="node" presStyleLbl="node1" presStyleIdx="5" presStyleCnt="8" custLinFactNeighborX="-1879" custLinFactNeighborY="3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45819-1E7D-41B5-9B87-8A2C7D9DC7A6}" type="pres">
      <dgm:prSet presAssocID="{3511F192-D681-4A79-9097-CAD2F280F5DE}" presName="sibTrans" presStyleCnt="0"/>
      <dgm:spPr/>
      <dgm:t>
        <a:bodyPr/>
        <a:lstStyle/>
        <a:p>
          <a:endParaRPr lang="ru-RU"/>
        </a:p>
      </dgm:t>
    </dgm:pt>
    <dgm:pt modelId="{9CC7A016-5A3C-4E6E-9E25-AF6EF782F027}" type="pres">
      <dgm:prSet presAssocID="{F8C00227-EEFA-4ACC-A819-8F9CFA61D2E4}" presName="node" presStyleLbl="node1" presStyleIdx="6" presStyleCnt="8" custLinFactNeighborX="-53405" custLinFactNeighborY="-9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6038D-EB86-4D60-AFD4-B0B6F3A61FB1}" type="pres">
      <dgm:prSet presAssocID="{44E5CE74-3B4B-49A0-A14F-8CFCA3095E76}" presName="sibTrans" presStyleCnt="0"/>
      <dgm:spPr/>
      <dgm:t>
        <a:bodyPr/>
        <a:lstStyle/>
        <a:p>
          <a:endParaRPr lang="ru-RU"/>
        </a:p>
      </dgm:t>
    </dgm:pt>
    <dgm:pt modelId="{44CBF196-1CBF-41E3-AA3D-AEE2573E8C2E}" type="pres">
      <dgm:prSet presAssocID="{58A9A58A-8B05-4703-ACBF-1A731270FF62}" presName="node" presStyleLbl="node1" presStyleIdx="7" presStyleCnt="8" custScaleX="105697" custScaleY="109496" custLinFactNeighborX="-55142" custLinFactNeighborY="-5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E4177-080A-4AB8-BFA6-E67D526255F9}" type="presOf" srcId="{58A9A58A-8B05-4703-ACBF-1A731270FF62}" destId="{44CBF196-1CBF-41E3-AA3D-AEE2573E8C2E}" srcOrd="0" destOrd="0" presId="urn:microsoft.com/office/officeart/2005/8/layout/default"/>
    <dgm:cxn modelId="{741F0BE3-EAD1-462D-8D7E-A522CDF69793}" srcId="{34975F4F-8473-47A1-BE3C-672EDBED27BA}" destId="{58A9A58A-8B05-4703-ACBF-1A731270FF62}" srcOrd="7" destOrd="0" parTransId="{E84B18C3-1EB4-4A9D-BB7B-53A7EF349479}" sibTransId="{4D548AB8-F3C7-45CD-9D31-61022FD7B18B}"/>
    <dgm:cxn modelId="{3D2C7609-8266-4A5C-AC7D-28A2233279E7}" srcId="{34975F4F-8473-47A1-BE3C-672EDBED27BA}" destId="{C75E6835-90D8-403E-9AD4-13A1BF5D4CA5}" srcOrd="3" destOrd="0" parTransId="{5F2C7161-D512-40B8-A4E0-53607E599F7A}" sibTransId="{C124F3D9-1A16-49EF-A64D-F4330D23D835}"/>
    <dgm:cxn modelId="{2242BC02-0768-4DF1-907E-4AAFE192690B}" type="presOf" srcId="{34975F4F-8473-47A1-BE3C-672EDBED27BA}" destId="{48FBADE8-53FF-47E2-A49B-712500ED3477}" srcOrd="0" destOrd="0" presId="urn:microsoft.com/office/officeart/2005/8/layout/default"/>
    <dgm:cxn modelId="{30704CEB-9328-4135-981B-7AE75F8935C5}" srcId="{34975F4F-8473-47A1-BE3C-672EDBED27BA}" destId="{1368B5A7-2111-45F7-A58B-7B19E12A63A0}" srcOrd="1" destOrd="0" parTransId="{A57D669D-DE55-481D-A6B2-2BF90B131BC0}" sibTransId="{B1D2A45C-E4BD-4CE4-962A-F6F2839D752C}"/>
    <dgm:cxn modelId="{622313F3-064F-40E1-8FDF-4650A82A01D6}" srcId="{34975F4F-8473-47A1-BE3C-672EDBED27BA}" destId="{F8C00227-EEFA-4ACC-A819-8F9CFA61D2E4}" srcOrd="6" destOrd="0" parTransId="{6A5FE3F8-99D3-447F-BDF1-CBCDBFD48770}" sibTransId="{44E5CE74-3B4B-49A0-A14F-8CFCA3095E76}"/>
    <dgm:cxn modelId="{7DD76511-E3EF-44AB-BC89-3583336E8700}" type="presOf" srcId="{F46673CA-7BB2-42B0-BA36-C62B433A7A7B}" destId="{3121587C-F7E4-4423-868D-DEC16371045E}" srcOrd="0" destOrd="0" presId="urn:microsoft.com/office/officeart/2005/8/layout/default"/>
    <dgm:cxn modelId="{F5A4CFD2-7953-48D7-BAF0-C692B23F8405}" type="presOf" srcId="{1368B5A7-2111-45F7-A58B-7B19E12A63A0}" destId="{5455F5BB-E729-45A2-90F4-C3C53C07C31C}" srcOrd="0" destOrd="0" presId="urn:microsoft.com/office/officeart/2005/8/layout/default"/>
    <dgm:cxn modelId="{A031E6AD-6842-4996-82D9-715066BDFB7F}" type="presOf" srcId="{9D935108-AA9A-4350-A93D-828762A6D0F1}" destId="{9F7B3882-1508-491A-A1B2-F2746919045C}" srcOrd="0" destOrd="0" presId="urn:microsoft.com/office/officeart/2005/8/layout/default"/>
    <dgm:cxn modelId="{7DDF9469-186E-4A3C-AD28-FD73991976DC}" type="presOf" srcId="{C75E6835-90D8-403E-9AD4-13A1BF5D4CA5}" destId="{2124CDEF-C565-4C5C-848C-622D7B216FD8}" srcOrd="0" destOrd="0" presId="urn:microsoft.com/office/officeart/2005/8/layout/default"/>
    <dgm:cxn modelId="{7C4E08C9-7E33-4883-83B8-C71B5624995A}" type="presOf" srcId="{F8C00227-EEFA-4ACC-A819-8F9CFA61D2E4}" destId="{9CC7A016-5A3C-4E6E-9E25-AF6EF782F027}" srcOrd="0" destOrd="0" presId="urn:microsoft.com/office/officeart/2005/8/layout/default"/>
    <dgm:cxn modelId="{D05E0E96-487F-44D3-B3BC-3AFFEC4A2AB2}" type="presOf" srcId="{C1D36978-9077-409F-967B-0DD3D40053DB}" destId="{97D2C0AC-4210-40E4-81F4-B1C927BCD6D3}" srcOrd="0" destOrd="0" presId="urn:microsoft.com/office/officeart/2005/8/layout/default"/>
    <dgm:cxn modelId="{5D977F01-2BF8-4727-8FEE-4860FCE226F0}" srcId="{34975F4F-8473-47A1-BE3C-672EDBED27BA}" destId="{EE308887-7683-4832-A5B9-613296DFC4CC}" srcOrd="5" destOrd="0" parTransId="{06656779-610D-4D02-B42A-1D1091951897}" sibTransId="{3511F192-D681-4A79-9097-CAD2F280F5DE}"/>
    <dgm:cxn modelId="{33538336-DB07-455B-A619-BF8D4DFE83A4}" srcId="{34975F4F-8473-47A1-BE3C-672EDBED27BA}" destId="{F46673CA-7BB2-42B0-BA36-C62B433A7A7B}" srcOrd="0" destOrd="0" parTransId="{C224ED2F-5A73-4D50-8717-3C6067F6191D}" sibTransId="{A9C0F599-EB0A-44AD-8E8B-00A2261CC9EA}"/>
    <dgm:cxn modelId="{F2E0F2EF-8560-4653-8ACB-BE093EBD21A1}" type="presOf" srcId="{EE308887-7683-4832-A5B9-613296DFC4CC}" destId="{29A701E7-C554-442E-9D7C-96F9B393DEDF}" srcOrd="0" destOrd="0" presId="urn:microsoft.com/office/officeart/2005/8/layout/default"/>
    <dgm:cxn modelId="{55F5F1AE-A470-4A1F-A1E9-8DCD73BCD67D}" srcId="{34975F4F-8473-47A1-BE3C-672EDBED27BA}" destId="{9D935108-AA9A-4350-A93D-828762A6D0F1}" srcOrd="4" destOrd="0" parTransId="{89EBBA02-1AA3-49A0-87B5-002761FEC7F5}" sibTransId="{BDB354B1-F646-41B0-9876-603570F8100B}"/>
    <dgm:cxn modelId="{8E89DFCD-2D79-408E-8A54-72BC9B2176FF}" srcId="{34975F4F-8473-47A1-BE3C-672EDBED27BA}" destId="{C1D36978-9077-409F-967B-0DD3D40053DB}" srcOrd="2" destOrd="0" parTransId="{F01FA187-A7AB-402D-92F0-3AD1541B77D6}" sibTransId="{E3ECA912-F827-49E4-9CEE-34B5C9C46B66}"/>
    <dgm:cxn modelId="{6DC3D16B-E512-444F-BD97-6310DDF225A6}" type="presParOf" srcId="{48FBADE8-53FF-47E2-A49B-712500ED3477}" destId="{3121587C-F7E4-4423-868D-DEC16371045E}" srcOrd="0" destOrd="0" presId="urn:microsoft.com/office/officeart/2005/8/layout/default"/>
    <dgm:cxn modelId="{F4AF4DB3-797E-4EEB-828C-6A7A2663AD42}" type="presParOf" srcId="{48FBADE8-53FF-47E2-A49B-712500ED3477}" destId="{2B4DE0FB-C87F-4127-91EA-ADCF33E8FAD5}" srcOrd="1" destOrd="0" presId="urn:microsoft.com/office/officeart/2005/8/layout/default"/>
    <dgm:cxn modelId="{A79FF2DF-74D5-47BF-B7DD-81044AFE2B4F}" type="presParOf" srcId="{48FBADE8-53FF-47E2-A49B-712500ED3477}" destId="{5455F5BB-E729-45A2-90F4-C3C53C07C31C}" srcOrd="2" destOrd="0" presId="urn:microsoft.com/office/officeart/2005/8/layout/default"/>
    <dgm:cxn modelId="{AC92A112-6A7F-45AD-85D4-AB2C17B94E33}" type="presParOf" srcId="{48FBADE8-53FF-47E2-A49B-712500ED3477}" destId="{A1D9200C-9058-4E93-B975-7B19C22AE031}" srcOrd="3" destOrd="0" presId="urn:microsoft.com/office/officeart/2005/8/layout/default"/>
    <dgm:cxn modelId="{5C8C7BD5-4CD6-4E11-B128-72157CA7849C}" type="presParOf" srcId="{48FBADE8-53FF-47E2-A49B-712500ED3477}" destId="{97D2C0AC-4210-40E4-81F4-B1C927BCD6D3}" srcOrd="4" destOrd="0" presId="urn:microsoft.com/office/officeart/2005/8/layout/default"/>
    <dgm:cxn modelId="{79C44BF5-1F33-4A86-B134-6D15543A04D7}" type="presParOf" srcId="{48FBADE8-53FF-47E2-A49B-712500ED3477}" destId="{F9E62F54-1F97-4275-8BB1-748192876E11}" srcOrd="5" destOrd="0" presId="urn:microsoft.com/office/officeart/2005/8/layout/default"/>
    <dgm:cxn modelId="{DC03165F-ECC1-4428-8B20-97D6AEE9892B}" type="presParOf" srcId="{48FBADE8-53FF-47E2-A49B-712500ED3477}" destId="{2124CDEF-C565-4C5C-848C-622D7B216FD8}" srcOrd="6" destOrd="0" presId="urn:microsoft.com/office/officeart/2005/8/layout/default"/>
    <dgm:cxn modelId="{6FDEA231-B1E6-4437-B0E4-C87CCA607408}" type="presParOf" srcId="{48FBADE8-53FF-47E2-A49B-712500ED3477}" destId="{3072A1AB-A8BB-4317-A267-6EA9F7A0ED07}" srcOrd="7" destOrd="0" presId="urn:microsoft.com/office/officeart/2005/8/layout/default"/>
    <dgm:cxn modelId="{99858594-4C9A-4CFB-8A53-3434487FF468}" type="presParOf" srcId="{48FBADE8-53FF-47E2-A49B-712500ED3477}" destId="{9F7B3882-1508-491A-A1B2-F2746919045C}" srcOrd="8" destOrd="0" presId="urn:microsoft.com/office/officeart/2005/8/layout/default"/>
    <dgm:cxn modelId="{0C6FBE01-51AC-4762-8A07-D1171C8FA3FC}" type="presParOf" srcId="{48FBADE8-53FF-47E2-A49B-712500ED3477}" destId="{658DB554-6981-49FC-AF66-DBAF5DE26EA3}" srcOrd="9" destOrd="0" presId="urn:microsoft.com/office/officeart/2005/8/layout/default"/>
    <dgm:cxn modelId="{5A04CD35-4164-48D7-B0EC-4E7B447F0CB4}" type="presParOf" srcId="{48FBADE8-53FF-47E2-A49B-712500ED3477}" destId="{29A701E7-C554-442E-9D7C-96F9B393DEDF}" srcOrd="10" destOrd="0" presId="urn:microsoft.com/office/officeart/2005/8/layout/default"/>
    <dgm:cxn modelId="{D8B41729-F75C-4596-B536-EE894F395E86}" type="presParOf" srcId="{48FBADE8-53FF-47E2-A49B-712500ED3477}" destId="{B1E45819-1E7D-41B5-9B87-8A2C7D9DC7A6}" srcOrd="11" destOrd="0" presId="urn:microsoft.com/office/officeart/2005/8/layout/default"/>
    <dgm:cxn modelId="{A2325CC7-1CD3-4841-B426-A88C41BFFEDB}" type="presParOf" srcId="{48FBADE8-53FF-47E2-A49B-712500ED3477}" destId="{9CC7A016-5A3C-4E6E-9E25-AF6EF782F027}" srcOrd="12" destOrd="0" presId="urn:microsoft.com/office/officeart/2005/8/layout/default"/>
    <dgm:cxn modelId="{C5FCE5A3-C8DE-4BD4-A904-5E165AD00F1F}" type="presParOf" srcId="{48FBADE8-53FF-47E2-A49B-712500ED3477}" destId="{DF06038D-EB86-4D60-AFD4-B0B6F3A61FB1}" srcOrd="13" destOrd="0" presId="urn:microsoft.com/office/officeart/2005/8/layout/default"/>
    <dgm:cxn modelId="{239CEADD-90F9-47D7-9BEE-058567F3CF98}" type="presParOf" srcId="{48FBADE8-53FF-47E2-A49B-712500ED3477}" destId="{44CBF196-1CBF-41E3-AA3D-AEE2573E8C2E}" srcOrd="1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7739E-08CA-41E1-B4B3-72678D12795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E37E59-49AD-4E3F-B964-6812AD0260FA}">
      <dgm:prSet phldrT="[Текст]" custT="1"/>
      <dgm:spPr/>
      <dgm:t>
        <a:bodyPr/>
        <a:lstStyle/>
        <a:p>
          <a:r>
            <a:rPr lang="ru-RU" sz="1800" b="1" dirty="0" smtClean="0"/>
            <a:t>оказание  профессиональной коррекционно-развивающей помощи детям с особенностями развития</a:t>
          </a:r>
          <a:endParaRPr lang="ru-RU" sz="1800" b="1" dirty="0"/>
        </a:p>
      </dgm:t>
    </dgm:pt>
    <dgm:pt modelId="{5D798055-787C-48F0-B752-2D1FB18E880F}" type="parTrans" cxnId="{E2AAD5BC-5347-47D7-BB18-2440EDE2FDE1}">
      <dgm:prSet/>
      <dgm:spPr/>
      <dgm:t>
        <a:bodyPr/>
        <a:lstStyle/>
        <a:p>
          <a:endParaRPr lang="ru-RU"/>
        </a:p>
      </dgm:t>
    </dgm:pt>
    <dgm:pt modelId="{63CF89A2-1772-4F12-B858-4126E54D30ED}" type="sibTrans" cxnId="{E2AAD5BC-5347-47D7-BB18-2440EDE2FDE1}">
      <dgm:prSet/>
      <dgm:spPr/>
      <dgm:t>
        <a:bodyPr/>
        <a:lstStyle/>
        <a:p>
          <a:endParaRPr lang="ru-RU"/>
        </a:p>
      </dgm:t>
    </dgm:pt>
    <dgm:pt modelId="{E52C55E2-9245-4125-8AE1-FB063F033F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solidFill>
                <a:schemeClr val="accent4">
                  <a:lumMod val="50000"/>
                </a:schemeClr>
              </a:solidFill>
            </a:rPr>
            <a:t>содействие семьям, имеющим детей с особенностями развития,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solidFill>
                <a:schemeClr val="accent4">
                  <a:lumMod val="50000"/>
                </a:schemeClr>
              </a:solidFill>
            </a:rPr>
            <a:t>в нормализации их жизни и реализации своих возможностей</a:t>
          </a:r>
          <a:endParaRPr lang="ru-RU" sz="1700" b="1" dirty="0">
            <a:solidFill>
              <a:schemeClr val="accent4">
                <a:lumMod val="50000"/>
              </a:schemeClr>
            </a:solidFill>
          </a:endParaRPr>
        </a:p>
      </dgm:t>
    </dgm:pt>
    <dgm:pt modelId="{6210968C-58FD-4DE8-B47D-7AC7D0EF6A70}" type="parTrans" cxnId="{2FB9A165-B12C-4C8F-AFC2-010EEC2F7CB0}">
      <dgm:prSet/>
      <dgm:spPr/>
      <dgm:t>
        <a:bodyPr/>
        <a:lstStyle/>
        <a:p>
          <a:endParaRPr lang="ru-RU"/>
        </a:p>
      </dgm:t>
    </dgm:pt>
    <dgm:pt modelId="{BDB2AD23-94ED-4F19-B246-735034148C5A}" type="sibTrans" cxnId="{2FB9A165-B12C-4C8F-AFC2-010EEC2F7CB0}">
      <dgm:prSet/>
      <dgm:spPr/>
      <dgm:t>
        <a:bodyPr/>
        <a:lstStyle/>
        <a:p>
          <a:endParaRPr lang="ru-RU"/>
        </a:p>
      </dgm:t>
    </dgm:pt>
    <dgm:pt modelId="{B3B0671A-9E16-4627-9317-C3FB4C3A0F4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повышение профессионального уровня специалистов,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работающих с детьми и их семьями,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развитие специализированной помощи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593DB2FD-5B50-4DC0-94DB-F32749962AFA}" type="parTrans" cxnId="{36FB27DE-C2AB-4589-BE10-FF0A4DBAF49B}">
      <dgm:prSet/>
      <dgm:spPr/>
      <dgm:t>
        <a:bodyPr/>
        <a:lstStyle/>
        <a:p>
          <a:endParaRPr lang="ru-RU"/>
        </a:p>
      </dgm:t>
    </dgm:pt>
    <dgm:pt modelId="{3A284B99-58D0-4765-BA1C-9778404E7874}" type="sibTrans" cxnId="{36FB27DE-C2AB-4589-BE10-FF0A4DBAF49B}">
      <dgm:prSet/>
      <dgm:spPr/>
      <dgm:t>
        <a:bodyPr/>
        <a:lstStyle/>
        <a:p>
          <a:endParaRPr lang="ru-RU"/>
        </a:p>
      </dgm:t>
    </dgm:pt>
    <dgm:pt modelId="{F18FCD89-811B-493B-8C9E-98FCCA83494D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2">
                  <a:lumMod val="10000"/>
                </a:schemeClr>
              </a:solidFill>
            </a:rPr>
            <a:t>формирование позитивного общественного мнения, расширение границ принятия детей с особенностями развития в социуме</a:t>
          </a:r>
          <a:endParaRPr lang="ru-RU" sz="1700" b="1" dirty="0">
            <a:solidFill>
              <a:schemeClr val="bg2">
                <a:lumMod val="10000"/>
              </a:schemeClr>
            </a:solidFill>
          </a:endParaRPr>
        </a:p>
      </dgm:t>
    </dgm:pt>
    <dgm:pt modelId="{23EEBA68-FC1F-4BF4-860B-D426839641B6}" type="parTrans" cxnId="{5FF3DC00-3FEF-4ABC-AADC-157BF17620B4}">
      <dgm:prSet/>
      <dgm:spPr/>
      <dgm:t>
        <a:bodyPr/>
        <a:lstStyle/>
        <a:p>
          <a:endParaRPr lang="ru-RU"/>
        </a:p>
      </dgm:t>
    </dgm:pt>
    <dgm:pt modelId="{FD7BA44A-4484-4D38-A0F2-383986E6CAB6}" type="sibTrans" cxnId="{5FF3DC00-3FEF-4ABC-AADC-157BF17620B4}">
      <dgm:prSet/>
      <dgm:spPr/>
      <dgm:t>
        <a:bodyPr/>
        <a:lstStyle/>
        <a:p>
          <a:endParaRPr lang="ru-RU"/>
        </a:p>
      </dgm:t>
    </dgm:pt>
    <dgm:pt modelId="{E742B32C-D59F-42EE-83AB-1E3A1080CDF9}" type="pres">
      <dgm:prSet presAssocID="{1667739E-08CA-41E1-B4B3-72678D1279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A35F7-1B27-40B7-8DA8-217FBE6CF22C}" type="pres">
      <dgm:prSet presAssocID="{3CE37E59-49AD-4E3F-B964-6812AD0260FA}" presName="parentLin" presStyleCnt="0"/>
      <dgm:spPr/>
    </dgm:pt>
    <dgm:pt modelId="{56D0FB1D-65F5-4CE2-AB95-6942799C40CE}" type="pres">
      <dgm:prSet presAssocID="{3CE37E59-49AD-4E3F-B964-6812AD0260F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3CB9BF-12ED-4F12-A3AE-EDFA1916CC1C}" type="pres">
      <dgm:prSet presAssocID="{3CE37E59-49AD-4E3F-B964-6812AD0260FA}" presName="parentText" presStyleLbl="node1" presStyleIdx="0" presStyleCnt="4" custScaleX="120338" custLinFactNeighborX="4167" custLinFactNeighborY="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D463-DCB3-44E3-B71E-328B878B05AD}" type="pres">
      <dgm:prSet presAssocID="{3CE37E59-49AD-4E3F-B964-6812AD0260FA}" presName="negativeSpace" presStyleCnt="0"/>
      <dgm:spPr/>
    </dgm:pt>
    <dgm:pt modelId="{A4C3BE38-C159-457B-ACF1-A58A2E5FD445}" type="pres">
      <dgm:prSet presAssocID="{3CE37E59-49AD-4E3F-B964-6812AD0260FA}" presName="childText" presStyleLbl="conFgAcc1" presStyleIdx="0" presStyleCnt="4">
        <dgm:presLayoutVars>
          <dgm:bulletEnabled val="1"/>
        </dgm:presLayoutVars>
      </dgm:prSet>
      <dgm:spPr/>
    </dgm:pt>
    <dgm:pt modelId="{A2E65E5E-361C-4ED1-923D-48942D7883AF}" type="pres">
      <dgm:prSet presAssocID="{63CF89A2-1772-4F12-B858-4126E54D30ED}" presName="spaceBetweenRectangles" presStyleCnt="0"/>
      <dgm:spPr/>
    </dgm:pt>
    <dgm:pt modelId="{D7CB02BD-AD7E-4EB3-A601-D020B9E1417C}" type="pres">
      <dgm:prSet presAssocID="{E52C55E2-9245-4125-8AE1-FB063F033F81}" presName="parentLin" presStyleCnt="0"/>
      <dgm:spPr/>
    </dgm:pt>
    <dgm:pt modelId="{9B21D757-D4DF-42E0-BBC4-55F892922CD6}" type="pres">
      <dgm:prSet presAssocID="{E52C55E2-9245-4125-8AE1-FB063F033F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061CF5-39A6-4605-B99B-71262A658082}" type="pres">
      <dgm:prSet presAssocID="{E52C55E2-9245-4125-8AE1-FB063F033F81}" presName="parentText" presStyleLbl="node1" presStyleIdx="1" presStyleCnt="4" custScaleX="120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003F4-32DA-41DF-8D36-DA131F2372A1}" type="pres">
      <dgm:prSet presAssocID="{E52C55E2-9245-4125-8AE1-FB063F033F81}" presName="negativeSpace" presStyleCnt="0"/>
      <dgm:spPr/>
    </dgm:pt>
    <dgm:pt modelId="{570AA18D-1D6F-4BE5-B709-91091A62BBB7}" type="pres">
      <dgm:prSet presAssocID="{E52C55E2-9245-4125-8AE1-FB063F033F81}" presName="childText" presStyleLbl="conFgAcc1" presStyleIdx="1" presStyleCnt="4">
        <dgm:presLayoutVars>
          <dgm:bulletEnabled val="1"/>
        </dgm:presLayoutVars>
      </dgm:prSet>
      <dgm:spPr/>
    </dgm:pt>
    <dgm:pt modelId="{E6D8C7C5-001F-4223-A287-48D70D3173F9}" type="pres">
      <dgm:prSet presAssocID="{BDB2AD23-94ED-4F19-B246-735034148C5A}" presName="spaceBetweenRectangles" presStyleCnt="0"/>
      <dgm:spPr/>
    </dgm:pt>
    <dgm:pt modelId="{3333E883-4F63-48B3-B2BB-A08DF42135BB}" type="pres">
      <dgm:prSet presAssocID="{B3B0671A-9E16-4627-9317-C3FB4C3A0F42}" presName="parentLin" presStyleCnt="0"/>
      <dgm:spPr/>
    </dgm:pt>
    <dgm:pt modelId="{FC8DF4ED-6A8E-4A09-9012-7456B25AE61C}" type="pres">
      <dgm:prSet presAssocID="{B3B0671A-9E16-4627-9317-C3FB4C3A0F4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921AA81-DFAB-45B9-B804-01C5D8E28FA6}" type="pres">
      <dgm:prSet presAssocID="{B3B0671A-9E16-4627-9317-C3FB4C3A0F42}" presName="parentText" presStyleLbl="node1" presStyleIdx="2" presStyleCnt="4" custScaleX="120338" custLinFactNeighborX="4167" custLinFactNeighborY="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254B-18BE-4144-8CEB-B8951AD127AA}" type="pres">
      <dgm:prSet presAssocID="{B3B0671A-9E16-4627-9317-C3FB4C3A0F42}" presName="negativeSpace" presStyleCnt="0"/>
      <dgm:spPr/>
    </dgm:pt>
    <dgm:pt modelId="{2D6AF7C1-2608-4705-BE97-8AFBDCBCEE9B}" type="pres">
      <dgm:prSet presAssocID="{B3B0671A-9E16-4627-9317-C3FB4C3A0F42}" presName="childText" presStyleLbl="conFgAcc1" presStyleIdx="2" presStyleCnt="4">
        <dgm:presLayoutVars>
          <dgm:bulletEnabled val="1"/>
        </dgm:presLayoutVars>
      </dgm:prSet>
      <dgm:spPr/>
    </dgm:pt>
    <dgm:pt modelId="{1EE72B94-ACD4-44C1-A112-4A54D36B5896}" type="pres">
      <dgm:prSet presAssocID="{3A284B99-58D0-4765-BA1C-9778404E7874}" presName="spaceBetweenRectangles" presStyleCnt="0"/>
      <dgm:spPr/>
    </dgm:pt>
    <dgm:pt modelId="{84FB5BC6-4064-4338-A0FD-EA83D117B6B8}" type="pres">
      <dgm:prSet presAssocID="{F18FCD89-811B-493B-8C9E-98FCCA83494D}" presName="parentLin" presStyleCnt="0"/>
      <dgm:spPr/>
    </dgm:pt>
    <dgm:pt modelId="{889B2065-2D86-456B-AA1A-DB1A7777404B}" type="pres">
      <dgm:prSet presAssocID="{F18FCD89-811B-493B-8C9E-98FCCA83494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9479C8C-3675-4941-B6C3-907250C953E1}" type="pres">
      <dgm:prSet presAssocID="{F18FCD89-811B-493B-8C9E-98FCCA83494D}" presName="parentText" presStyleLbl="node1" presStyleIdx="3" presStyleCnt="4" custScaleX="119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2D8AF-E788-48FC-ACE7-387010B43F00}" type="pres">
      <dgm:prSet presAssocID="{F18FCD89-811B-493B-8C9E-98FCCA83494D}" presName="negativeSpace" presStyleCnt="0"/>
      <dgm:spPr/>
    </dgm:pt>
    <dgm:pt modelId="{00F2C81A-4E7A-42F0-A511-4A4BEA5A69BD}" type="pres">
      <dgm:prSet presAssocID="{F18FCD89-811B-493B-8C9E-98FCCA83494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403F7B-E580-4980-9F10-E395A257438F}" type="presOf" srcId="{B3B0671A-9E16-4627-9317-C3FB4C3A0F42}" destId="{D921AA81-DFAB-45B9-B804-01C5D8E28FA6}" srcOrd="1" destOrd="0" presId="urn:microsoft.com/office/officeart/2005/8/layout/list1"/>
    <dgm:cxn modelId="{36FB27DE-C2AB-4589-BE10-FF0A4DBAF49B}" srcId="{1667739E-08CA-41E1-B4B3-72678D12795E}" destId="{B3B0671A-9E16-4627-9317-C3FB4C3A0F42}" srcOrd="2" destOrd="0" parTransId="{593DB2FD-5B50-4DC0-94DB-F32749962AFA}" sibTransId="{3A284B99-58D0-4765-BA1C-9778404E7874}"/>
    <dgm:cxn modelId="{CD258754-B5B6-439F-BF6D-2FE374A00282}" type="presOf" srcId="{3CE37E59-49AD-4E3F-B964-6812AD0260FA}" destId="{243CB9BF-12ED-4F12-A3AE-EDFA1916CC1C}" srcOrd="1" destOrd="0" presId="urn:microsoft.com/office/officeart/2005/8/layout/list1"/>
    <dgm:cxn modelId="{30B53275-4E07-46E4-AEAB-DFB8ECFBB67E}" type="presOf" srcId="{E52C55E2-9245-4125-8AE1-FB063F033F81}" destId="{78061CF5-39A6-4605-B99B-71262A658082}" srcOrd="1" destOrd="0" presId="urn:microsoft.com/office/officeart/2005/8/layout/list1"/>
    <dgm:cxn modelId="{2FB9A165-B12C-4C8F-AFC2-010EEC2F7CB0}" srcId="{1667739E-08CA-41E1-B4B3-72678D12795E}" destId="{E52C55E2-9245-4125-8AE1-FB063F033F81}" srcOrd="1" destOrd="0" parTransId="{6210968C-58FD-4DE8-B47D-7AC7D0EF6A70}" sibTransId="{BDB2AD23-94ED-4F19-B246-735034148C5A}"/>
    <dgm:cxn modelId="{C5AB0464-8E3B-4AEC-8047-25FF38849989}" type="presOf" srcId="{F18FCD89-811B-493B-8C9E-98FCCA83494D}" destId="{889B2065-2D86-456B-AA1A-DB1A7777404B}" srcOrd="0" destOrd="0" presId="urn:microsoft.com/office/officeart/2005/8/layout/list1"/>
    <dgm:cxn modelId="{E2AAD5BC-5347-47D7-BB18-2440EDE2FDE1}" srcId="{1667739E-08CA-41E1-B4B3-72678D12795E}" destId="{3CE37E59-49AD-4E3F-B964-6812AD0260FA}" srcOrd="0" destOrd="0" parTransId="{5D798055-787C-48F0-B752-2D1FB18E880F}" sibTransId="{63CF89A2-1772-4F12-B858-4126E54D30ED}"/>
    <dgm:cxn modelId="{5FF3DC00-3FEF-4ABC-AADC-157BF17620B4}" srcId="{1667739E-08CA-41E1-B4B3-72678D12795E}" destId="{F18FCD89-811B-493B-8C9E-98FCCA83494D}" srcOrd="3" destOrd="0" parTransId="{23EEBA68-FC1F-4BF4-860B-D426839641B6}" sibTransId="{FD7BA44A-4484-4D38-A0F2-383986E6CAB6}"/>
    <dgm:cxn modelId="{CFD91B24-B814-4D94-9665-FFFFDEC15F3E}" type="presOf" srcId="{E52C55E2-9245-4125-8AE1-FB063F033F81}" destId="{9B21D757-D4DF-42E0-BBC4-55F892922CD6}" srcOrd="0" destOrd="0" presId="urn:microsoft.com/office/officeart/2005/8/layout/list1"/>
    <dgm:cxn modelId="{01E9909A-0E06-47C9-B075-A7C62A4AAF70}" type="presOf" srcId="{1667739E-08CA-41E1-B4B3-72678D12795E}" destId="{E742B32C-D59F-42EE-83AB-1E3A1080CDF9}" srcOrd="0" destOrd="0" presId="urn:microsoft.com/office/officeart/2005/8/layout/list1"/>
    <dgm:cxn modelId="{7E7441EB-A7FD-4C4B-836A-EA70AD41DBF9}" type="presOf" srcId="{B3B0671A-9E16-4627-9317-C3FB4C3A0F42}" destId="{FC8DF4ED-6A8E-4A09-9012-7456B25AE61C}" srcOrd="0" destOrd="0" presId="urn:microsoft.com/office/officeart/2005/8/layout/list1"/>
    <dgm:cxn modelId="{57BA6264-1C6A-4D9E-B390-A6B5941E9F0B}" type="presOf" srcId="{3CE37E59-49AD-4E3F-B964-6812AD0260FA}" destId="{56D0FB1D-65F5-4CE2-AB95-6942799C40CE}" srcOrd="0" destOrd="0" presId="urn:microsoft.com/office/officeart/2005/8/layout/list1"/>
    <dgm:cxn modelId="{3240A1D0-0AC1-4D9F-8701-6BEEFDF151E3}" type="presOf" srcId="{F18FCD89-811B-493B-8C9E-98FCCA83494D}" destId="{89479C8C-3675-4941-B6C3-907250C953E1}" srcOrd="1" destOrd="0" presId="urn:microsoft.com/office/officeart/2005/8/layout/list1"/>
    <dgm:cxn modelId="{37DAA986-F01A-4DFC-970C-116A07869868}" type="presParOf" srcId="{E742B32C-D59F-42EE-83AB-1E3A1080CDF9}" destId="{28EA35F7-1B27-40B7-8DA8-217FBE6CF22C}" srcOrd="0" destOrd="0" presId="urn:microsoft.com/office/officeart/2005/8/layout/list1"/>
    <dgm:cxn modelId="{BF6CDFF5-8D1C-40C0-BB69-53FBE2D5F3F8}" type="presParOf" srcId="{28EA35F7-1B27-40B7-8DA8-217FBE6CF22C}" destId="{56D0FB1D-65F5-4CE2-AB95-6942799C40CE}" srcOrd="0" destOrd="0" presId="urn:microsoft.com/office/officeart/2005/8/layout/list1"/>
    <dgm:cxn modelId="{57128271-2782-49BC-B5ED-53A79276AA2B}" type="presParOf" srcId="{28EA35F7-1B27-40B7-8DA8-217FBE6CF22C}" destId="{243CB9BF-12ED-4F12-A3AE-EDFA1916CC1C}" srcOrd="1" destOrd="0" presId="urn:microsoft.com/office/officeart/2005/8/layout/list1"/>
    <dgm:cxn modelId="{407E85AC-FF71-4FA8-B36A-0E8F7E24496F}" type="presParOf" srcId="{E742B32C-D59F-42EE-83AB-1E3A1080CDF9}" destId="{50C3D463-DCB3-44E3-B71E-328B878B05AD}" srcOrd="1" destOrd="0" presId="urn:microsoft.com/office/officeart/2005/8/layout/list1"/>
    <dgm:cxn modelId="{8BAC59AF-8810-4DE5-BA53-7EB93A74EF88}" type="presParOf" srcId="{E742B32C-D59F-42EE-83AB-1E3A1080CDF9}" destId="{A4C3BE38-C159-457B-ACF1-A58A2E5FD445}" srcOrd="2" destOrd="0" presId="urn:microsoft.com/office/officeart/2005/8/layout/list1"/>
    <dgm:cxn modelId="{D503CE6F-08AB-413F-9D63-90533287795A}" type="presParOf" srcId="{E742B32C-D59F-42EE-83AB-1E3A1080CDF9}" destId="{A2E65E5E-361C-4ED1-923D-48942D7883AF}" srcOrd="3" destOrd="0" presId="urn:microsoft.com/office/officeart/2005/8/layout/list1"/>
    <dgm:cxn modelId="{EA95937A-DC4C-4BB6-8B03-86A37E57B35D}" type="presParOf" srcId="{E742B32C-D59F-42EE-83AB-1E3A1080CDF9}" destId="{D7CB02BD-AD7E-4EB3-A601-D020B9E1417C}" srcOrd="4" destOrd="0" presId="urn:microsoft.com/office/officeart/2005/8/layout/list1"/>
    <dgm:cxn modelId="{69C9F8B6-E9C7-42E5-A098-A130540576EB}" type="presParOf" srcId="{D7CB02BD-AD7E-4EB3-A601-D020B9E1417C}" destId="{9B21D757-D4DF-42E0-BBC4-55F892922CD6}" srcOrd="0" destOrd="0" presId="urn:microsoft.com/office/officeart/2005/8/layout/list1"/>
    <dgm:cxn modelId="{A747011B-91A9-48D8-B7C2-CFFEEABF407D}" type="presParOf" srcId="{D7CB02BD-AD7E-4EB3-A601-D020B9E1417C}" destId="{78061CF5-39A6-4605-B99B-71262A658082}" srcOrd="1" destOrd="0" presId="urn:microsoft.com/office/officeart/2005/8/layout/list1"/>
    <dgm:cxn modelId="{009218C4-F287-4D1F-A780-49D65F210BF1}" type="presParOf" srcId="{E742B32C-D59F-42EE-83AB-1E3A1080CDF9}" destId="{4D8003F4-32DA-41DF-8D36-DA131F2372A1}" srcOrd="5" destOrd="0" presId="urn:microsoft.com/office/officeart/2005/8/layout/list1"/>
    <dgm:cxn modelId="{951DB8EC-BA14-4CD6-B459-2A7998D97CFA}" type="presParOf" srcId="{E742B32C-D59F-42EE-83AB-1E3A1080CDF9}" destId="{570AA18D-1D6F-4BE5-B709-91091A62BBB7}" srcOrd="6" destOrd="0" presId="urn:microsoft.com/office/officeart/2005/8/layout/list1"/>
    <dgm:cxn modelId="{0E8FBAA3-3A07-48DD-BBCC-BE58C6599CE5}" type="presParOf" srcId="{E742B32C-D59F-42EE-83AB-1E3A1080CDF9}" destId="{E6D8C7C5-001F-4223-A287-48D70D3173F9}" srcOrd="7" destOrd="0" presId="urn:microsoft.com/office/officeart/2005/8/layout/list1"/>
    <dgm:cxn modelId="{0856C1AE-3054-4E40-83CF-3FA103429A45}" type="presParOf" srcId="{E742B32C-D59F-42EE-83AB-1E3A1080CDF9}" destId="{3333E883-4F63-48B3-B2BB-A08DF42135BB}" srcOrd="8" destOrd="0" presId="urn:microsoft.com/office/officeart/2005/8/layout/list1"/>
    <dgm:cxn modelId="{22CF8FDC-0975-4361-8A53-3D338ECCA3EF}" type="presParOf" srcId="{3333E883-4F63-48B3-B2BB-A08DF42135BB}" destId="{FC8DF4ED-6A8E-4A09-9012-7456B25AE61C}" srcOrd="0" destOrd="0" presId="urn:microsoft.com/office/officeart/2005/8/layout/list1"/>
    <dgm:cxn modelId="{580D6067-F1AD-4BA3-BDAC-769F971E85B9}" type="presParOf" srcId="{3333E883-4F63-48B3-B2BB-A08DF42135BB}" destId="{D921AA81-DFAB-45B9-B804-01C5D8E28FA6}" srcOrd="1" destOrd="0" presId="urn:microsoft.com/office/officeart/2005/8/layout/list1"/>
    <dgm:cxn modelId="{661BB71C-A37D-473B-82D8-509B361D01A8}" type="presParOf" srcId="{E742B32C-D59F-42EE-83AB-1E3A1080CDF9}" destId="{474F254B-18BE-4144-8CEB-B8951AD127AA}" srcOrd="9" destOrd="0" presId="urn:microsoft.com/office/officeart/2005/8/layout/list1"/>
    <dgm:cxn modelId="{26B62CBC-1E72-4DF8-BD11-BD13FD87A493}" type="presParOf" srcId="{E742B32C-D59F-42EE-83AB-1E3A1080CDF9}" destId="{2D6AF7C1-2608-4705-BE97-8AFBDCBCEE9B}" srcOrd="10" destOrd="0" presId="urn:microsoft.com/office/officeart/2005/8/layout/list1"/>
    <dgm:cxn modelId="{488634B2-C02F-45D9-9632-549D942D0342}" type="presParOf" srcId="{E742B32C-D59F-42EE-83AB-1E3A1080CDF9}" destId="{1EE72B94-ACD4-44C1-A112-4A54D36B5896}" srcOrd="11" destOrd="0" presId="urn:microsoft.com/office/officeart/2005/8/layout/list1"/>
    <dgm:cxn modelId="{9C7461D8-7BC6-4BC3-99F3-9D4F64029A85}" type="presParOf" srcId="{E742B32C-D59F-42EE-83AB-1E3A1080CDF9}" destId="{84FB5BC6-4064-4338-A0FD-EA83D117B6B8}" srcOrd="12" destOrd="0" presId="urn:microsoft.com/office/officeart/2005/8/layout/list1"/>
    <dgm:cxn modelId="{0C155DC2-6F94-4D3D-A247-5FC5608F546B}" type="presParOf" srcId="{84FB5BC6-4064-4338-A0FD-EA83D117B6B8}" destId="{889B2065-2D86-456B-AA1A-DB1A7777404B}" srcOrd="0" destOrd="0" presId="urn:microsoft.com/office/officeart/2005/8/layout/list1"/>
    <dgm:cxn modelId="{19805C4F-3A2D-4E77-BD41-CAD2F9E15CEB}" type="presParOf" srcId="{84FB5BC6-4064-4338-A0FD-EA83D117B6B8}" destId="{89479C8C-3675-4941-B6C3-907250C953E1}" srcOrd="1" destOrd="0" presId="urn:microsoft.com/office/officeart/2005/8/layout/list1"/>
    <dgm:cxn modelId="{4C960344-CB6F-4570-BE69-8DF62E8FFADB}" type="presParOf" srcId="{E742B32C-D59F-42EE-83AB-1E3A1080CDF9}" destId="{6F72D8AF-E788-48FC-ACE7-387010B43F00}" srcOrd="13" destOrd="0" presId="urn:microsoft.com/office/officeart/2005/8/layout/list1"/>
    <dgm:cxn modelId="{B3403B32-E662-43AE-9CF5-BCB91A7EE3E7}" type="presParOf" srcId="{E742B32C-D59F-42EE-83AB-1E3A1080CDF9}" destId="{00F2C81A-4E7A-42F0-A511-4A4BEA5A69BD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098E3-A015-4DF0-A99A-BB258156DFD2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89318F1-0CA0-4952-893F-1F4308FE33D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Повышение профессионализма и ответственности специалистов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8BB937C2-D87F-4BA1-BA70-A73C37107362}" type="parTrans" cxnId="{9AAD92CF-E479-4D8B-B06A-8E6E215E40A5}">
      <dgm:prSet/>
      <dgm:spPr/>
      <dgm:t>
        <a:bodyPr/>
        <a:lstStyle/>
        <a:p>
          <a:endParaRPr lang="ru-RU"/>
        </a:p>
      </dgm:t>
    </dgm:pt>
    <dgm:pt modelId="{14E2A5CA-B53F-4B80-8930-96D159AD997F}" type="sibTrans" cxnId="{9AAD92CF-E479-4D8B-B06A-8E6E215E40A5}">
      <dgm:prSet/>
      <dgm:spPr/>
      <dgm:t>
        <a:bodyPr/>
        <a:lstStyle/>
        <a:p>
          <a:endParaRPr lang="ru-RU"/>
        </a:p>
      </dgm:t>
    </dgm:pt>
    <dgm:pt modelId="{55E7E5FA-7C17-463B-B110-6519C028235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обучающие программы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9C8AB2CF-11C8-4FCD-B0DF-712AE118DAF0}" type="parTrans" cxnId="{A51B1039-E27D-4968-9A79-8AB9ED66E9F3}">
      <dgm:prSet/>
      <dgm:spPr/>
      <dgm:t>
        <a:bodyPr/>
        <a:lstStyle/>
        <a:p>
          <a:endParaRPr lang="ru-RU"/>
        </a:p>
      </dgm:t>
    </dgm:pt>
    <dgm:pt modelId="{9348C205-7F4B-4CA6-9315-EE8DFF60BD5E}" type="sibTrans" cxnId="{A51B1039-E27D-4968-9A79-8AB9ED66E9F3}">
      <dgm:prSet/>
      <dgm:spPr/>
      <dgm:t>
        <a:bodyPr/>
        <a:lstStyle/>
        <a:p>
          <a:endParaRPr lang="ru-RU"/>
        </a:p>
      </dgm:t>
    </dgm:pt>
    <dgm:pt modelId="{888EC44B-61CE-43F5-B46D-3F39131DD925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Развитие служб ранней помощи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83FA4996-4324-431C-ADDB-73BCFEDE394B}" type="parTrans" cxnId="{43A295C2-501B-4D0A-818B-DA4E131C4CBF}">
      <dgm:prSet/>
      <dgm:spPr/>
      <dgm:t>
        <a:bodyPr/>
        <a:lstStyle/>
        <a:p>
          <a:endParaRPr lang="ru-RU"/>
        </a:p>
      </dgm:t>
    </dgm:pt>
    <dgm:pt modelId="{6BBE510E-8AA8-495E-A04B-2DBB8D8E9C51}" type="sibTrans" cxnId="{43A295C2-501B-4D0A-818B-DA4E131C4CBF}">
      <dgm:prSet/>
      <dgm:spPr/>
      <dgm:t>
        <a:bodyPr/>
        <a:lstStyle/>
        <a:p>
          <a:endParaRPr lang="ru-RU"/>
        </a:p>
      </dgm:t>
    </dgm:pt>
    <dgm:pt modelId="{D29597F7-6DB5-4E69-BB13-956456B970A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содействие организации служб</a:t>
          </a:r>
          <a:endParaRPr lang="ru-RU" sz="1600" dirty="0"/>
        </a:p>
      </dgm:t>
    </dgm:pt>
    <dgm:pt modelId="{74928CDE-1BDD-4242-BBD6-593148E8BFC3}" type="parTrans" cxnId="{FCDED76B-68D8-43A7-AD9D-D74430435A90}">
      <dgm:prSet/>
      <dgm:spPr/>
      <dgm:t>
        <a:bodyPr/>
        <a:lstStyle/>
        <a:p>
          <a:endParaRPr lang="ru-RU"/>
        </a:p>
      </dgm:t>
    </dgm:pt>
    <dgm:pt modelId="{22350947-E67E-4838-A919-D411A7740139}" type="sibTrans" cxnId="{FCDED76B-68D8-43A7-AD9D-D74430435A90}">
      <dgm:prSet/>
      <dgm:spPr/>
      <dgm:t>
        <a:bodyPr/>
        <a:lstStyle/>
        <a:p>
          <a:endParaRPr lang="ru-RU"/>
        </a:p>
      </dgm:t>
    </dgm:pt>
    <dgm:pt modelId="{84D35348-70F6-4BCF-85D8-299EDA1213F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Становление инклюзивной практики в образовании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B0C44CD3-133E-4D80-86C2-DB997EFB77B6}" type="parTrans" cxnId="{E294828A-F59B-47D9-BF40-2E1EE4646D52}">
      <dgm:prSet/>
      <dgm:spPr/>
      <dgm:t>
        <a:bodyPr/>
        <a:lstStyle/>
        <a:p>
          <a:endParaRPr lang="ru-RU"/>
        </a:p>
      </dgm:t>
    </dgm:pt>
    <dgm:pt modelId="{52BD86D5-321F-4C70-AFD2-572FDA612806}" type="sibTrans" cxnId="{E294828A-F59B-47D9-BF40-2E1EE4646D52}">
      <dgm:prSet/>
      <dgm:spPr/>
      <dgm:t>
        <a:bodyPr/>
        <a:lstStyle/>
        <a:p>
          <a:endParaRPr lang="ru-RU"/>
        </a:p>
      </dgm:t>
    </dgm:pt>
    <dgm:pt modelId="{5FD3D6B9-A31B-431C-B781-9B43D6C73B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обучение педагогов </a:t>
          </a:r>
          <a:endParaRPr lang="ru-RU" sz="1600" dirty="0"/>
        </a:p>
      </dgm:t>
    </dgm:pt>
    <dgm:pt modelId="{068762D5-CE24-45F7-8C1C-38F9A13D5E0F}" type="parTrans" cxnId="{3F606CA7-EFC7-49DB-9525-17F76D236FFC}">
      <dgm:prSet/>
      <dgm:spPr/>
      <dgm:t>
        <a:bodyPr/>
        <a:lstStyle/>
        <a:p>
          <a:endParaRPr lang="ru-RU"/>
        </a:p>
      </dgm:t>
    </dgm:pt>
    <dgm:pt modelId="{A39B6BBD-A5F2-44CF-81A7-81BD7904A144}" type="sibTrans" cxnId="{3F606CA7-EFC7-49DB-9525-17F76D236FFC}">
      <dgm:prSet/>
      <dgm:spPr/>
      <dgm:t>
        <a:bodyPr/>
        <a:lstStyle/>
        <a:p>
          <a:endParaRPr lang="ru-RU"/>
        </a:p>
      </dgm:t>
    </dgm:pt>
    <dgm:pt modelId="{64B92F3F-F772-48ED-971F-245FD51A5419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супервизии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 и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интервизии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AF870A9F-77ED-4700-A9B2-9BEFFA7676AC}" type="sibTrans" cxnId="{FCF82D83-1DBD-4301-BB3B-7D7B5924F678}">
      <dgm:prSet/>
      <dgm:spPr/>
      <dgm:t>
        <a:bodyPr/>
        <a:lstStyle/>
        <a:p>
          <a:endParaRPr lang="ru-RU"/>
        </a:p>
      </dgm:t>
    </dgm:pt>
    <dgm:pt modelId="{1E4F1CF6-ADC1-4FD0-BD27-F3202FA63B04}" type="parTrans" cxnId="{FCF82D83-1DBD-4301-BB3B-7D7B5924F678}">
      <dgm:prSet/>
      <dgm:spPr/>
      <dgm:t>
        <a:bodyPr/>
        <a:lstStyle/>
        <a:p>
          <a:endParaRPr lang="ru-RU"/>
        </a:p>
      </dgm:t>
    </dgm:pt>
    <dgm:pt modelId="{D7873659-7C1D-47C9-BDA4-AD2B90D3E8C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стажировки в ведущих организациях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7774427-50D2-49F8-97B8-2858BF869D4A}" type="sibTrans" cxnId="{6E5CC670-C8D6-4098-AEA9-A559761FE813}">
      <dgm:prSet/>
      <dgm:spPr/>
      <dgm:t>
        <a:bodyPr/>
        <a:lstStyle/>
        <a:p>
          <a:endParaRPr lang="ru-RU"/>
        </a:p>
      </dgm:t>
    </dgm:pt>
    <dgm:pt modelId="{CD66BB27-ADE0-403D-A963-74814D06A056}" type="parTrans" cxnId="{6E5CC670-C8D6-4098-AEA9-A559761FE813}">
      <dgm:prSet/>
      <dgm:spPr/>
      <dgm:t>
        <a:bodyPr/>
        <a:lstStyle/>
        <a:p>
          <a:endParaRPr lang="ru-RU"/>
        </a:p>
      </dgm:t>
    </dgm:pt>
    <dgm:pt modelId="{379FBBEB-AA7D-46DE-8F55-5A263433AFC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профессиональные тренинги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559ABF0-48B9-4F4F-AE68-67CCD606C7D8}" type="sibTrans" cxnId="{D6260879-1BC6-4EF8-927C-115C76EAB2E6}">
      <dgm:prSet/>
      <dgm:spPr/>
      <dgm:t>
        <a:bodyPr/>
        <a:lstStyle/>
        <a:p>
          <a:endParaRPr lang="ru-RU"/>
        </a:p>
      </dgm:t>
    </dgm:pt>
    <dgm:pt modelId="{2E8A19E0-8DA5-4648-9B7A-23EEFF41ECE0}" type="parTrans" cxnId="{D6260879-1BC6-4EF8-927C-115C76EAB2E6}">
      <dgm:prSet/>
      <dgm:spPr/>
      <dgm:t>
        <a:bodyPr/>
        <a:lstStyle/>
        <a:p>
          <a:endParaRPr lang="ru-RU"/>
        </a:p>
      </dgm:t>
    </dgm:pt>
    <dgm:pt modelId="{6BC64FCD-1BA5-453C-AEC0-B1EC08B6DB0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поддержка профессиональной инициативы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C51EA04-3349-4AB4-A6BA-8B887C796AAA}" type="parTrans" cxnId="{01A46635-45B2-49EC-A106-FDD8488F4C6D}">
      <dgm:prSet/>
      <dgm:spPr/>
      <dgm:t>
        <a:bodyPr/>
        <a:lstStyle/>
        <a:p>
          <a:endParaRPr lang="ru-RU"/>
        </a:p>
      </dgm:t>
    </dgm:pt>
    <dgm:pt modelId="{16B36C0C-DD75-4D4F-80C7-AF7E62F4242A}" type="sibTrans" cxnId="{01A46635-45B2-49EC-A106-FDD8488F4C6D}">
      <dgm:prSet/>
      <dgm:spPr/>
      <dgm:t>
        <a:bodyPr/>
        <a:lstStyle/>
        <a:p>
          <a:endParaRPr lang="ru-RU"/>
        </a:p>
      </dgm:t>
    </dgm:pt>
    <dgm:pt modelId="{D56EA448-BF5F-4784-AF03-DADBC3B6C82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конференции и дискуссии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F2E58754-D8E6-403D-85EA-96B149FA0BB3}" type="parTrans" cxnId="{997233E7-B64F-4C12-B9D4-3BEE5A0B48ED}">
      <dgm:prSet/>
      <dgm:spPr/>
      <dgm:t>
        <a:bodyPr/>
        <a:lstStyle/>
        <a:p>
          <a:endParaRPr lang="ru-RU"/>
        </a:p>
      </dgm:t>
    </dgm:pt>
    <dgm:pt modelId="{39F3E732-77DA-409C-A4F1-0B4D36C8213E}" type="sibTrans" cxnId="{997233E7-B64F-4C12-B9D4-3BEE5A0B48ED}">
      <dgm:prSet/>
      <dgm:spPr/>
      <dgm:t>
        <a:bodyPr/>
        <a:lstStyle/>
        <a:p>
          <a:endParaRPr lang="ru-RU"/>
        </a:p>
      </dgm:t>
    </dgm:pt>
    <dgm:pt modelId="{4B87A166-ED4B-45D0-BF0C-E4BD3071806B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разработка нормативной основы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0E6CD204-12CA-41CA-A3E0-18D2AC2547F1}" type="parTrans" cxnId="{A76014F5-A5AA-41F4-8912-6319A091A8BB}">
      <dgm:prSet/>
      <dgm:spPr/>
      <dgm:t>
        <a:bodyPr/>
        <a:lstStyle/>
        <a:p>
          <a:endParaRPr lang="ru-RU"/>
        </a:p>
      </dgm:t>
    </dgm:pt>
    <dgm:pt modelId="{4780E0DA-280D-49A4-80A3-876828B0B2F1}" type="sibTrans" cxnId="{A76014F5-A5AA-41F4-8912-6319A091A8BB}">
      <dgm:prSet/>
      <dgm:spPr/>
      <dgm:t>
        <a:bodyPr/>
        <a:lstStyle/>
        <a:p>
          <a:endParaRPr lang="ru-RU"/>
        </a:p>
      </dgm:t>
    </dgm:pt>
    <dgm:pt modelId="{C42524D8-CD02-4BE4-BE5C-BB0D46C8251A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проектирование среды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3B50338-2526-4E20-AE0A-168A601093EE}" type="parTrans" cxnId="{FE4CBC99-F3B4-4418-9425-88FB1DC98FF4}">
      <dgm:prSet/>
      <dgm:spPr/>
      <dgm:t>
        <a:bodyPr/>
        <a:lstStyle/>
        <a:p>
          <a:endParaRPr lang="ru-RU"/>
        </a:p>
      </dgm:t>
    </dgm:pt>
    <dgm:pt modelId="{2655F8CC-7E2E-4583-9A67-59DC3BAF3127}" type="sibTrans" cxnId="{FE4CBC99-F3B4-4418-9425-88FB1DC98FF4}">
      <dgm:prSet/>
      <dgm:spPr/>
      <dgm:t>
        <a:bodyPr/>
        <a:lstStyle/>
        <a:p>
          <a:endParaRPr lang="ru-RU"/>
        </a:p>
      </dgm:t>
    </dgm:pt>
    <dgm:pt modelId="{E4B2F54D-7D5F-4680-A572-7DE6445B3DCE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подготовка специалистов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BDEE090F-A8C9-4C30-B9CA-02721FA348EA}" type="parTrans" cxnId="{762E1992-C38A-4722-BB52-A82A67977AF9}">
      <dgm:prSet/>
      <dgm:spPr/>
      <dgm:t>
        <a:bodyPr/>
        <a:lstStyle/>
        <a:p>
          <a:endParaRPr lang="ru-RU"/>
        </a:p>
      </dgm:t>
    </dgm:pt>
    <dgm:pt modelId="{36409ECA-BF03-45BE-B000-09F2645BC0DC}" type="sibTrans" cxnId="{762E1992-C38A-4722-BB52-A82A67977AF9}">
      <dgm:prSet/>
      <dgm:spPr/>
      <dgm:t>
        <a:bodyPr/>
        <a:lstStyle/>
        <a:p>
          <a:endParaRPr lang="ru-RU"/>
        </a:p>
      </dgm:t>
    </dgm:pt>
    <dgm:pt modelId="{5F3D51B5-AFF7-4CE4-8B8D-97D969FCC810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анализ эффективности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699E1650-2209-4D56-B350-402FC0208435}" type="parTrans" cxnId="{FC8A7436-B4EB-4E5A-8F62-AE5FD6BB41B4}">
      <dgm:prSet/>
      <dgm:spPr/>
      <dgm:t>
        <a:bodyPr/>
        <a:lstStyle/>
        <a:p>
          <a:endParaRPr lang="ru-RU"/>
        </a:p>
      </dgm:t>
    </dgm:pt>
    <dgm:pt modelId="{FB7F63CB-F456-48AC-8037-2B8C45853298}" type="sibTrans" cxnId="{FC8A7436-B4EB-4E5A-8F62-AE5FD6BB41B4}">
      <dgm:prSet/>
      <dgm:spPr/>
      <dgm:t>
        <a:bodyPr/>
        <a:lstStyle/>
        <a:p>
          <a:endParaRPr lang="ru-RU"/>
        </a:p>
      </dgm:t>
    </dgm:pt>
    <dgm:pt modelId="{0A67B27D-4456-404E-BC93-3588C3681459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пропаганда возможностей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416397D2-E9B5-419B-9F53-0597296B1384}" type="parTrans" cxnId="{7719367B-773B-44C5-B0C9-8BF66685E664}">
      <dgm:prSet/>
      <dgm:spPr/>
      <dgm:t>
        <a:bodyPr/>
        <a:lstStyle/>
        <a:p>
          <a:endParaRPr lang="ru-RU"/>
        </a:p>
      </dgm:t>
    </dgm:pt>
    <dgm:pt modelId="{0D73B66C-108D-4924-AFF6-28DF8DE05E2E}" type="sibTrans" cxnId="{7719367B-773B-44C5-B0C9-8BF66685E664}">
      <dgm:prSet/>
      <dgm:spPr/>
      <dgm:t>
        <a:bodyPr/>
        <a:lstStyle/>
        <a:p>
          <a:endParaRPr lang="ru-RU"/>
        </a:p>
      </dgm:t>
    </dgm:pt>
    <dgm:pt modelId="{94DEB151-186D-45AE-9F41-6746D689552E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тренинги для волонтеров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1AC4985-C539-49F9-BF3F-DA25FB4AFE43}" type="parTrans" cxnId="{E225564F-A543-404B-8C72-74AA33D060A3}">
      <dgm:prSet/>
      <dgm:spPr/>
      <dgm:t>
        <a:bodyPr/>
        <a:lstStyle/>
        <a:p>
          <a:endParaRPr lang="ru-RU"/>
        </a:p>
      </dgm:t>
    </dgm:pt>
    <dgm:pt modelId="{880962E1-FA8C-4194-9B91-C591E70D9E30}" type="sibTrans" cxnId="{E225564F-A543-404B-8C72-74AA33D060A3}">
      <dgm:prSet/>
      <dgm:spPr/>
      <dgm:t>
        <a:bodyPr/>
        <a:lstStyle/>
        <a:p>
          <a:endParaRPr lang="ru-RU"/>
        </a:p>
      </dgm:t>
    </dgm:pt>
    <dgm:pt modelId="{29F8F6CF-DBC0-418E-82EF-A920A12E05FF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стажировки у ведущих специалистов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8B5239E0-FE2D-4866-BFEA-728E1D721C73}" type="parTrans" cxnId="{49D231E0-47E2-4D44-82D6-80C0B58C095B}">
      <dgm:prSet/>
      <dgm:spPr/>
      <dgm:t>
        <a:bodyPr/>
        <a:lstStyle/>
        <a:p>
          <a:endParaRPr lang="ru-RU"/>
        </a:p>
      </dgm:t>
    </dgm:pt>
    <dgm:pt modelId="{BEB9B3A9-0DE5-4222-8B85-76422E2E7403}" type="sibTrans" cxnId="{49D231E0-47E2-4D44-82D6-80C0B58C095B}">
      <dgm:prSet/>
      <dgm:spPr/>
      <dgm:t>
        <a:bodyPr/>
        <a:lstStyle/>
        <a:p>
          <a:endParaRPr lang="ru-RU"/>
        </a:p>
      </dgm:t>
    </dgm:pt>
    <dgm:pt modelId="{A1D16688-3200-4CEF-B90D-CE21FC061C0F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курирование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тьюторской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практики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CF4F59A-4A10-4105-9AE2-D8FDD13BB76D}" type="parTrans" cxnId="{144FAA18-181C-4A3D-A930-42DBE925811A}">
      <dgm:prSet/>
      <dgm:spPr/>
      <dgm:t>
        <a:bodyPr/>
        <a:lstStyle/>
        <a:p>
          <a:endParaRPr lang="ru-RU"/>
        </a:p>
      </dgm:t>
    </dgm:pt>
    <dgm:pt modelId="{E9908FEB-64B1-42F4-9FB4-6AAAB3D1571C}" type="sibTrans" cxnId="{144FAA18-181C-4A3D-A930-42DBE925811A}">
      <dgm:prSet/>
      <dgm:spPr/>
      <dgm:t>
        <a:bodyPr/>
        <a:lstStyle/>
        <a:p>
          <a:endParaRPr lang="ru-RU"/>
        </a:p>
      </dgm:t>
    </dgm:pt>
    <dgm:pt modelId="{7628B4BE-FF68-4D3C-9F84-7E0611285557}">
      <dgm:prSet custT="1"/>
      <dgm:spPr/>
      <dgm:t>
        <a:bodyPr/>
        <a:lstStyle/>
        <a:p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супервизия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тьюторской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практики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AA97701-6FF6-4B21-84DC-3C0FFB28D846}" type="parTrans" cxnId="{568061D9-95C0-40FA-8B9E-8C234FEBC59A}">
      <dgm:prSet/>
      <dgm:spPr/>
      <dgm:t>
        <a:bodyPr/>
        <a:lstStyle/>
        <a:p>
          <a:endParaRPr lang="ru-RU"/>
        </a:p>
      </dgm:t>
    </dgm:pt>
    <dgm:pt modelId="{76082EA3-2443-4B09-BC23-A057B1F14874}" type="sibTrans" cxnId="{568061D9-95C0-40FA-8B9E-8C234FEBC59A}">
      <dgm:prSet/>
      <dgm:spPr/>
      <dgm:t>
        <a:bodyPr/>
        <a:lstStyle/>
        <a:p>
          <a:endParaRPr lang="ru-RU"/>
        </a:p>
      </dgm:t>
    </dgm:pt>
    <dgm:pt modelId="{EBD63B69-C83B-4432-B91A-87A38E95B974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семинары и тренинги для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тьюторов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DD146C30-E887-48E4-9D32-4FEA3651304D}" type="parTrans" cxnId="{0F1C8D20-2E51-4BA2-8F7A-6A54BEB80596}">
      <dgm:prSet/>
      <dgm:spPr/>
    </dgm:pt>
    <dgm:pt modelId="{59FDBD89-6982-4630-935D-CBA6907919FA}" type="sibTrans" cxnId="{0F1C8D20-2E51-4BA2-8F7A-6A54BEB80596}">
      <dgm:prSet/>
      <dgm:spPr/>
    </dgm:pt>
    <dgm:pt modelId="{7FB72FAF-B804-467A-A97A-2F22B451A46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разработка модели служб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8FC2C6C-1FF4-44F9-BFBD-F0A7C6F3BC94}" type="parTrans" cxnId="{E5D099A2-F8E2-4B38-AF62-E95D66888F02}">
      <dgm:prSet/>
      <dgm:spPr/>
    </dgm:pt>
    <dgm:pt modelId="{15342B4B-4980-4A84-A271-F3F5A1B7CA03}" type="sibTrans" cxnId="{E5D099A2-F8E2-4B38-AF62-E95D66888F02}">
      <dgm:prSet/>
      <dgm:spPr/>
    </dgm:pt>
    <dgm:pt modelId="{28A49A71-B45E-43C6-9CDF-E0A88071AF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смотры и конкурсы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620BC4D-92B4-4A09-9030-20C3FFC6959B}" type="parTrans" cxnId="{F46BF1D9-4B29-442F-AEA4-D059B7A8DBB0}">
      <dgm:prSet/>
      <dgm:spPr/>
    </dgm:pt>
    <dgm:pt modelId="{1E9706EC-90D9-42F4-90DE-688C0B950443}" type="sibTrans" cxnId="{F46BF1D9-4B29-442F-AEA4-D059B7A8DBB0}">
      <dgm:prSet/>
      <dgm:spPr/>
    </dgm:pt>
    <dgm:pt modelId="{86C70BCA-1193-4767-84C1-716AD1ACC964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рганизация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обмена опытом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214A1F64-0BC1-4537-84DB-9AA251402412}" type="parTrans" cxnId="{BC075173-4EFB-49C5-A67D-451E59F5605D}">
      <dgm:prSet/>
      <dgm:spPr/>
    </dgm:pt>
    <dgm:pt modelId="{EF19CFBA-CF8F-472E-987E-A2A41E9A168E}" type="sibTrans" cxnId="{BC075173-4EFB-49C5-A67D-451E59F5605D}">
      <dgm:prSet/>
      <dgm:spPr/>
    </dgm:pt>
    <dgm:pt modelId="{E98ECFB2-F9AF-4A14-A686-0C778FD898E6}" type="pres">
      <dgm:prSet presAssocID="{82E098E3-A015-4DF0-A99A-BB258156DF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16949-57FD-4999-A5B0-3E112FADCA51}" type="pres">
      <dgm:prSet presAssocID="{189318F1-0CA0-4952-893F-1F4308FE33D9}" presName="composite" presStyleCnt="0"/>
      <dgm:spPr/>
    </dgm:pt>
    <dgm:pt modelId="{7F448461-EDBD-41A3-8BA1-E738873D10C6}" type="pres">
      <dgm:prSet presAssocID="{189318F1-0CA0-4952-893F-1F4308FE33D9}" presName="parTx" presStyleLbl="alignNode1" presStyleIdx="0" presStyleCnt="3" custScaleY="114019" custLinFactNeighborX="-1243" custLinFactNeighborY="-48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E81A0-1024-47D0-A13A-527645C62637}" type="pres">
      <dgm:prSet presAssocID="{189318F1-0CA0-4952-893F-1F4308FE33D9}" presName="desTx" presStyleLbl="alignAccFollowNode1" presStyleIdx="0" presStyleCnt="3" custScaleY="10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AF8D5-9242-4540-8249-FA13EAE62111}" type="pres">
      <dgm:prSet presAssocID="{14E2A5CA-B53F-4B80-8930-96D159AD997F}" presName="space" presStyleCnt="0"/>
      <dgm:spPr/>
    </dgm:pt>
    <dgm:pt modelId="{EE2BE4D5-1051-4098-9DC2-38369313B88A}" type="pres">
      <dgm:prSet presAssocID="{888EC44B-61CE-43F5-B46D-3F39131DD925}" presName="composite" presStyleCnt="0"/>
      <dgm:spPr/>
    </dgm:pt>
    <dgm:pt modelId="{21F6019B-36DC-4D1A-9DA5-6709904AD3C2}" type="pres">
      <dgm:prSet presAssocID="{888EC44B-61CE-43F5-B46D-3F39131DD925}" presName="parTx" presStyleLbl="alignNode1" presStyleIdx="1" presStyleCnt="3" custScaleY="118822" custLinFactNeighborX="1567" custLinFactNeighborY="-47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AABD0-AB5F-499B-81B2-10B65E893895}" type="pres">
      <dgm:prSet presAssocID="{888EC44B-61CE-43F5-B46D-3F39131DD925}" presName="desTx" presStyleLbl="alignAccFollowNode1" presStyleIdx="1" presStyleCnt="3" custScaleY="99363" custLinFactNeighborX="1567" custLinFactNeighborY="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61137-A50E-4B89-A542-0411D1CAA5C8}" type="pres">
      <dgm:prSet presAssocID="{6BBE510E-8AA8-495E-A04B-2DBB8D8E9C51}" presName="space" presStyleCnt="0"/>
      <dgm:spPr/>
    </dgm:pt>
    <dgm:pt modelId="{A8076045-BE18-4604-A92F-A3B3CDAE3DD6}" type="pres">
      <dgm:prSet presAssocID="{84D35348-70F6-4BCF-85D8-299EDA1213F0}" presName="composite" presStyleCnt="0"/>
      <dgm:spPr/>
    </dgm:pt>
    <dgm:pt modelId="{A6214C98-84A5-4966-BEFE-8E2E7AFFC009}" type="pres">
      <dgm:prSet presAssocID="{84D35348-70F6-4BCF-85D8-299EDA1213F0}" presName="parTx" presStyleLbl="alignNode1" presStyleIdx="2" presStyleCnt="3" custScaleY="115723" custLinFactNeighborX="1528" custLinFactNeighborY="-48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0ACE6-933B-450A-BC92-1FEDA1056942}" type="pres">
      <dgm:prSet presAssocID="{84D35348-70F6-4BCF-85D8-299EDA1213F0}" presName="desTx" presStyleLbl="alignAccFollowNode1" presStyleIdx="2" presStyleCnt="3" custScaleY="99659" custLinFactNeighborX="1528" custLinFactNeighborY="-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CC670-C8D6-4098-AEA9-A559761FE813}" srcId="{189318F1-0CA0-4952-893F-1F4308FE33D9}" destId="{D7873659-7C1D-47C9-BDA4-AD2B90D3E8C3}" srcOrd="2" destOrd="0" parTransId="{CD66BB27-ADE0-403D-A963-74814D06A056}" sibTransId="{57774427-50D2-49F8-97B8-2858BF869D4A}"/>
    <dgm:cxn modelId="{A127DDBE-9FEE-4420-AD92-E04B494AFDB2}" type="presOf" srcId="{379FBBEB-AA7D-46DE-8F55-5A263433AFCA}" destId="{534E81A0-1024-47D0-A13A-527645C62637}" srcOrd="0" destOrd="1" presId="urn:microsoft.com/office/officeart/2005/8/layout/hList1"/>
    <dgm:cxn modelId="{0F1C8D20-2E51-4BA2-8F7A-6A54BEB80596}" srcId="{84D35348-70F6-4BCF-85D8-299EDA1213F0}" destId="{EBD63B69-C83B-4432-B91A-87A38E95B974}" srcOrd="2" destOrd="0" parTransId="{DD146C30-E887-48E4-9D32-4FEA3651304D}" sibTransId="{59FDBD89-6982-4630-935D-CBA6907919FA}"/>
    <dgm:cxn modelId="{79EAB85D-CF54-4BB1-ABD0-6D5F31B6CB82}" type="presOf" srcId="{7FB72FAF-B804-467A-A97A-2F22B451A46B}" destId="{7ECAABD0-AB5F-499B-81B2-10B65E893895}" srcOrd="0" destOrd="0" presId="urn:microsoft.com/office/officeart/2005/8/layout/hList1"/>
    <dgm:cxn modelId="{42E31AC0-0B4A-46F9-9406-FA4DDB3F02AB}" type="presOf" srcId="{7628B4BE-FF68-4D3C-9F84-7E0611285557}" destId="{6910ACE6-933B-450A-BC92-1FEDA1056942}" srcOrd="0" destOrd="5" presId="urn:microsoft.com/office/officeart/2005/8/layout/hList1"/>
    <dgm:cxn modelId="{385A7F68-1F70-4E3E-98F8-6F2311A886D7}" type="presOf" srcId="{D56EA448-BF5F-4784-AF03-DADBC3B6C827}" destId="{534E81A0-1024-47D0-A13A-527645C62637}" srcOrd="0" destOrd="6" presId="urn:microsoft.com/office/officeart/2005/8/layout/hList1"/>
    <dgm:cxn modelId="{9AAD92CF-E479-4D8B-B06A-8E6E215E40A5}" srcId="{82E098E3-A015-4DF0-A99A-BB258156DFD2}" destId="{189318F1-0CA0-4952-893F-1F4308FE33D9}" srcOrd="0" destOrd="0" parTransId="{8BB937C2-D87F-4BA1-BA70-A73C37107362}" sibTransId="{14E2A5CA-B53F-4B80-8930-96D159AD997F}"/>
    <dgm:cxn modelId="{FE4CBC99-F3B4-4418-9425-88FB1DC98FF4}" srcId="{888EC44B-61CE-43F5-B46D-3F39131DD925}" destId="{C42524D8-CD02-4BE4-BE5C-BB0D46C8251A}" srcOrd="3" destOrd="0" parTransId="{73B50338-2526-4E20-AE0A-168A601093EE}" sibTransId="{2655F8CC-7E2E-4583-9A67-59DC3BAF3127}"/>
    <dgm:cxn modelId="{0B1E41C3-57DF-46F3-8525-3D3FF18D3690}" type="presOf" srcId="{86C70BCA-1193-4767-84C1-716AD1ACC964}" destId="{6910ACE6-933B-450A-BC92-1FEDA1056942}" srcOrd="0" destOrd="6" presId="urn:microsoft.com/office/officeart/2005/8/layout/hList1"/>
    <dgm:cxn modelId="{54A28BB2-A8C9-4539-8D02-9B78A9DEEC37}" type="presOf" srcId="{28A49A71-B45E-43C6-9CDF-E0A88071AF21}" destId="{534E81A0-1024-47D0-A13A-527645C62637}" srcOrd="0" destOrd="5" presId="urn:microsoft.com/office/officeart/2005/8/layout/hList1"/>
    <dgm:cxn modelId="{FCDED76B-68D8-43A7-AD9D-D74430435A90}" srcId="{888EC44B-61CE-43F5-B46D-3F39131DD925}" destId="{D29597F7-6DB5-4E69-BB13-956456B970AC}" srcOrd="1" destOrd="0" parTransId="{74928CDE-1BDD-4242-BBD6-593148E8BFC3}" sibTransId="{22350947-E67E-4838-A919-D411A7740139}"/>
    <dgm:cxn modelId="{52053EDB-5B8B-4D57-BDB9-2AF322BC1E87}" type="presOf" srcId="{6BC64FCD-1BA5-453C-AEC0-B1EC08B6DB0C}" destId="{534E81A0-1024-47D0-A13A-527645C62637}" srcOrd="0" destOrd="4" presId="urn:microsoft.com/office/officeart/2005/8/layout/hList1"/>
    <dgm:cxn modelId="{00C79910-E45E-4343-A7D0-1C4341D69C59}" type="presOf" srcId="{A1D16688-3200-4CEF-B90D-CE21FC061C0F}" destId="{6910ACE6-933B-450A-BC92-1FEDA1056942}" srcOrd="0" destOrd="4" presId="urn:microsoft.com/office/officeart/2005/8/layout/hList1"/>
    <dgm:cxn modelId="{BF3E5E2E-FC58-4F69-B344-514DD1CF0988}" type="presOf" srcId="{29F8F6CF-DBC0-418E-82EF-A920A12E05FF}" destId="{6910ACE6-933B-450A-BC92-1FEDA1056942}" srcOrd="0" destOrd="3" presId="urn:microsoft.com/office/officeart/2005/8/layout/hList1"/>
    <dgm:cxn modelId="{FCF82D83-1DBD-4301-BB3B-7D7B5924F678}" srcId="{189318F1-0CA0-4952-893F-1F4308FE33D9}" destId="{64B92F3F-F772-48ED-971F-245FD51A5419}" srcOrd="3" destOrd="0" parTransId="{1E4F1CF6-ADC1-4FD0-BD27-F3202FA63B04}" sibTransId="{AF870A9F-77ED-4700-A9B2-9BEFFA7676AC}"/>
    <dgm:cxn modelId="{3D894623-05B8-4BF6-8E09-E7D648041115}" type="presOf" srcId="{64B92F3F-F772-48ED-971F-245FD51A5419}" destId="{534E81A0-1024-47D0-A13A-527645C62637}" srcOrd="0" destOrd="3" presId="urn:microsoft.com/office/officeart/2005/8/layout/hList1"/>
    <dgm:cxn modelId="{A51B1039-E27D-4968-9A79-8AB9ED66E9F3}" srcId="{189318F1-0CA0-4952-893F-1F4308FE33D9}" destId="{55E7E5FA-7C17-463B-B110-6519C028235F}" srcOrd="0" destOrd="0" parTransId="{9C8AB2CF-11C8-4FCD-B0DF-712AE118DAF0}" sibTransId="{9348C205-7F4B-4CA6-9315-EE8DFF60BD5E}"/>
    <dgm:cxn modelId="{FC8A7436-B4EB-4E5A-8F62-AE5FD6BB41B4}" srcId="{888EC44B-61CE-43F5-B46D-3F39131DD925}" destId="{5F3D51B5-AFF7-4CE4-8B8D-97D969FCC810}" srcOrd="5" destOrd="0" parTransId="{699E1650-2209-4D56-B350-402FC0208435}" sibTransId="{FB7F63CB-F456-48AC-8037-2B8C45853298}"/>
    <dgm:cxn modelId="{D6260879-1BC6-4EF8-927C-115C76EAB2E6}" srcId="{189318F1-0CA0-4952-893F-1F4308FE33D9}" destId="{379FBBEB-AA7D-46DE-8F55-5A263433AFCA}" srcOrd="1" destOrd="0" parTransId="{2E8A19E0-8DA5-4648-9B7A-23EEFF41ECE0}" sibTransId="{1559ABF0-48B9-4F4F-AE68-67CCD606C7D8}"/>
    <dgm:cxn modelId="{D1CAC368-B455-460F-B797-8E293D41A4CD}" type="presOf" srcId="{5FD3D6B9-A31B-431C-B781-9B43D6C73BF3}" destId="{6910ACE6-933B-450A-BC92-1FEDA1056942}" srcOrd="0" destOrd="0" presId="urn:microsoft.com/office/officeart/2005/8/layout/hList1"/>
    <dgm:cxn modelId="{568061D9-95C0-40FA-8B9E-8C234FEBC59A}" srcId="{84D35348-70F6-4BCF-85D8-299EDA1213F0}" destId="{7628B4BE-FF68-4D3C-9F84-7E0611285557}" srcOrd="5" destOrd="0" parTransId="{7AA97701-6FF6-4B21-84DC-3C0FFB28D846}" sibTransId="{76082EA3-2443-4B09-BC23-A057B1F14874}"/>
    <dgm:cxn modelId="{BC075173-4EFB-49C5-A67D-451E59F5605D}" srcId="{84D35348-70F6-4BCF-85D8-299EDA1213F0}" destId="{86C70BCA-1193-4767-84C1-716AD1ACC964}" srcOrd="6" destOrd="0" parTransId="{214A1F64-0BC1-4537-84DB-9AA251402412}" sibTransId="{EF19CFBA-CF8F-472E-987E-A2A41E9A168E}"/>
    <dgm:cxn modelId="{C3C0B988-F619-4157-B51E-6D07419DB6A5}" type="presOf" srcId="{D7873659-7C1D-47C9-BDA4-AD2B90D3E8C3}" destId="{534E81A0-1024-47D0-A13A-527645C62637}" srcOrd="0" destOrd="2" presId="urn:microsoft.com/office/officeart/2005/8/layout/hList1"/>
    <dgm:cxn modelId="{E225564F-A543-404B-8C72-74AA33D060A3}" srcId="{84D35348-70F6-4BCF-85D8-299EDA1213F0}" destId="{94DEB151-186D-45AE-9F41-6746D689552E}" srcOrd="1" destOrd="0" parTransId="{11AC4985-C539-49F9-BF3F-DA25FB4AFE43}" sibTransId="{880962E1-FA8C-4194-9B91-C591E70D9E30}"/>
    <dgm:cxn modelId="{49D231E0-47E2-4D44-82D6-80C0B58C095B}" srcId="{84D35348-70F6-4BCF-85D8-299EDA1213F0}" destId="{29F8F6CF-DBC0-418E-82EF-A920A12E05FF}" srcOrd="3" destOrd="0" parTransId="{8B5239E0-FE2D-4866-BFEA-728E1D721C73}" sibTransId="{BEB9B3A9-0DE5-4222-8B85-76422E2E7403}"/>
    <dgm:cxn modelId="{169E9701-2461-47D3-8740-CAF2F295464B}" type="presOf" srcId="{EBD63B69-C83B-4432-B91A-87A38E95B974}" destId="{6910ACE6-933B-450A-BC92-1FEDA1056942}" srcOrd="0" destOrd="2" presId="urn:microsoft.com/office/officeart/2005/8/layout/hList1"/>
    <dgm:cxn modelId="{02E0A29F-A30B-46FA-8C52-AC971F1AED98}" type="presOf" srcId="{0A67B27D-4456-404E-BC93-3588C3681459}" destId="{7ECAABD0-AB5F-499B-81B2-10B65E893895}" srcOrd="0" destOrd="6" presId="urn:microsoft.com/office/officeart/2005/8/layout/hList1"/>
    <dgm:cxn modelId="{7719367B-773B-44C5-B0C9-8BF66685E664}" srcId="{888EC44B-61CE-43F5-B46D-3F39131DD925}" destId="{0A67B27D-4456-404E-BC93-3588C3681459}" srcOrd="6" destOrd="0" parTransId="{416397D2-E9B5-419B-9F53-0597296B1384}" sibTransId="{0D73B66C-108D-4924-AFF6-28DF8DE05E2E}"/>
    <dgm:cxn modelId="{144FAA18-181C-4A3D-A930-42DBE925811A}" srcId="{84D35348-70F6-4BCF-85D8-299EDA1213F0}" destId="{A1D16688-3200-4CEF-B90D-CE21FC061C0F}" srcOrd="4" destOrd="0" parTransId="{7CF4F59A-4A10-4105-9AE2-D8FDD13BB76D}" sibTransId="{E9908FEB-64B1-42F4-9FB4-6AAAB3D1571C}"/>
    <dgm:cxn modelId="{D855DAF8-D827-4532-A4D2-6BCEB589B8F5}" type="presOf" srcId="{D29597F7-6DB5-4E69-BB13-956456B970AC}" destId="{7ECAABD0-AB5F-499B-81B2-10B65E893895}" srcOrd="0" destOrd="1" presId="urn:microsoft.com/office/officeart/2005/8/layout/hList1"/>
    <dgm:cxn modelId="{F46BF1D9-4B29-442F-AEA4-D059B7A8DBB0}" srcId="{189318F1-0CA0-4952-893F-1F4308FE33D9}" destId="{28A49A71-B45E-43C6-9CDF-E0A88071AF21}" srcOrd="5" destOrd="0" parTransId="{5620BC4D-92B4-4A09-9030-20C3FFC6959B}" sibTransId="{1E9706EC-90D9-42F4-90DE-688C0B950443}"/>
    <dgm:cxn modelId="{996D7493-3874-4C2D-BF95-C829D510609A}" type="presOf" srcId="{C42524D8-CD02-4BE4-BE5C-BB0D46C8251A}" destId="{7ECAABD0-AB5F-499B-81B2-10B65E893895}" srcOrd="0" destOrd="3" presId="urn:microsoft.com/office/officeart/2005/8/layout/hList1"/>
    <dgm:cxn modelId="{5474A42C-B454-4612-95DD-7ECB5270246B}" type="presOf" srcId="{4B87A166-ED4B-45D0-BF0C-E4BD3071806B}" destId="{7ECAABD0-AB5F-499B-81B2-10B65E893895}" srcOrd="0" destOrd="2" presId="urn:microsoft.com/office/officeart/2005/8/layout/hList1"/>
    <dgm:cxn modelId="{E5D099A2-F8E2-4B38-AF62-E95D66888F02}" srcId="{888EC44B-61CE-43F5-B46D-3F39131DD925}" destId="{7FB72FAF-B804-467A-A97A-2F22B451A46B}" srcOrd="0" destOrd="0" parTransId="{78FC2C6C-1FF4-44F9-BFBD-F0A7C6F3BC94}" sibTransId="{15342B4B-4980-4A84-A271-F3F5A1B7CA03}"/>
    <dgm:cxn modelId="{3F606CA7-EFC7-49DB-9525-17F76D236FFC}" srcId="{84D35348-70F6-4BCF-85D8-299EDA1213F0}" destId="{5FD3D6B9-A31B-431C-B781-9B43D6C73BF3}" srcOrd="0" destOrd="0" parTransId="{068762D5-CE24-45F7-8C1C-38F9A13D5E0F}" sibTransId="{A39B6BBD-A5F2-44CF-81A7-81BD7904A144}"/>
    <dgm:cxn modelId="{B0DC05F0-69BC-4D8D-9641-080460057112}" type="presOf" srcId="{189318F1-0CA0-4952-893F-1F4308FE33D9}" destId="{7F448461-EDBD-41A3-8BA1-E738873D10C6}" srcOrd="0" destOrd="0" presId="urn:microsoft.com/office/officeart/2005/8/layout/hList1"/>
    <dgm:cxn modelId="{EC383756-DBC7-49AB-BCD1-F2F5A93C5FB5}" type="presOf" srcId="{55E7E5FA-7C17-463B-B110-6519C028235F}" destId="{534E81A0-1024-47D0-A13A-527645C62637}" srcOrd="0" destOrd="0" presId="urn:microsoft.com/office/officeart/2005/8/layout/hList1"/>
    <dgm:cxn modelId="{762E1992-C38A-4722-BB52-A82A67977AF9}" srcId="{888EC44B-61CE-43F5-B46D-3F39131DD925}" destId="{E4B2F54D-7D5F-4680-A572-7DE6445B3DCE}" srcOrd="4" destOrd="0" parTransId="{BDEE090F-A8C9-4C30-B9CA-02721FA348EA}" sibTransId="{36409ECA-BF03-45BE-B000-09F2645BC0DC}"/>
    <dgm:cxn modelId="{A76014F5-A5AA-41F4-8912-6319A091A8BB}" srcId="{888EC44B-61CE-43F5-B46D-3F39131DD925}" destId="{4B87A166-ED4B-45D0-BF0C-E4BD3071806B}" srcOrd="2" destOrd="0" parTransId="{0E6CD204-12CA-41CA-A3E0-18D2AC2547F1}" sibTransId="{4780E0DA-280D-49A4-80A3-876828B0B2F1}"/>
    <dgm:cxn modelId="{997233E7-B64F-4C12-B9D4-3BEE5A0B48ED}" srcId="{189318F1-0CA0-4952-893F-1F4308FE33D9}" destId="{D56EA448-BF5F-4784-AF03-DADBC3B6C827}" srcOrd="6" destOrd="0" parTransId="{F2E58754-D8E6-403D-85EA-96B149FA0BB3}" sibTransId="{39F3E732-77DA-409C-A4F1-0B4D36C8213E}"/>
    <dgm:cxn modelId="{43A295C2-501B-4D0A-818B-DA4E131C4CBF}" srcId="{82E098E3-A015-4DF0-A99A-BB258156DFD2}" destId="{888EC44B-61CE-43F5-B46D-3F39131DD925}" srcOrd="1" destOrd="0" parTransId="{83FA4996-4324-431C-ADDB-73BCFEDE394B}" sibTransId="{6BBE510E-8AA8-495E-A04B-2DBB8D8E9C51}"/>
    <dgm:cxn modelId="{E294828A-F59B-47D9-BF40-2E1EE4646D52}" srcId="{82E098E3-A015-4DF0-A99A-BB258156DFD2}" destId="{84D35348-70F6-4BCF-85D8-299EDA1213F0}" srcOrd="2" destOrd="0" parTransId="{B0C44CD3-133E-4D80-86C2-DB997EFB77B6}" sibTransId="{52BD86D5-321F-4C70-AFD2-572FDA612806}"/>
    <dgm:cxn modelId="{86F97CBD-1461-41C6-A2A2-1181957E7070}" type="presOf" srcId="{5F3D51B5-AFF7-4CE4-8B8D-97D969FCC810}" destId="{7ECAABD0-AB5F-499B-81B2-10B65E893895}" srcOrd="0" destOrd="5" presId="urn:microsoft.com/office/officeart/2005/8/layout/hList1"/>
    <dgm:cxn modelId="{4C2963C3-C7C2-4646-8C96-DFDB850BE7F7}" type="presOf" srcId="{94DEB151-186D-45AE-9F41-6746D689552E}" destId="{6910ACE6-933B-450A-BC92-1FEDA1056942}" srcOrd="0" destOrd="1" presId="urn:microsoft.com/office/officeart/2005/8/layout/hList1"/>
    <dgm:cxn modelId="{01A46635-45B2-49EC-A106-FDD8488F4C6D}" srcId="{189318F1-0CA0-4952-893F-1F4308FE33D9}" destId="{6BC64FCD-1BA5-453C-AEC0-B1EC08B6DB0C}" srcOrd="4" destOrd="0" parTransId="{1C51EA04-3349-4AB4-A6BA-8B887C796AAA}" sibTransId="{16B36C0C-DD75-4D4F-80C7-AF7E62F4242A}"/>
    <dgm:cxn modelId="{C3481962-C9B5-4986-AAC2-2BDA2D66301A}" type="presOf" srcId="{82E098E3-A015-4DF0-A99A-BB258156DFD2}" destId="{E98ECFB2-F9AF-4A14-A686-0C778FD898E6}" srcOrd="0" destOrd="0" presId="urn:microsoft.com/office/officeart/2005/8/layout/hList1"/>
    <dgm:cxn modelId="{7AF32311-79A0-4DF5-A18D-9A40E4E25107}" type="presOf" srcId="{888EC44B-61CE-43F5-B46D-3F39131DD925}" destId="{21F6019B-36DC-4D1A-9DA5-6709904AD3C2}" srcOrd="0" destOrd="0" presId="urn:microsoft.com/office/officeart/2005/8/layout/hList1"/>
    <dgm:cxn modelId="{5A982084-8CD3-4DAF-B2F6-1461EB41FEAF}" type="presOf" srcId="{84D35348-70F6-4BCF-85D8-299EDA1213F0}" destId="{A6214C98-84A5-4966-BEFE-8E2E7AFFC009}" srcOrd="0" destOrd="0" presId="urn:microsoft.com/office/officeart/2005/8/layout/hList1"/>
    <dgm:cxn modelId="{DDE0C4E0-7FAE-47B7-894E-5BF42EC8F8F7}" type="presOf" srcId="{E4B2F54D-7D5F-4680-A572-7DE6445B3DCE}" destId="{7ECAABD0-AB5F-499B-81B2-10B65E893895}" srcOrd="0" destOrd="4" presId="urn:microsoft.com/office/officeart/2005/8/layout/hList1"/>
    <dgm:cxn modelId="{6D25648C-9A3E-4152-BA7B-544EE4DEDABE}" type="presParOf" srcId="{E98ECFB2-F9AF-4A14-A686-0C778FD898E6}" destId="{ED616949-57FD-4999-A5B0-3E112FADCA51}" srcOrd="0" destOrd="0" presId="urn:microsoft.com/office/officeart/2005/8/layout/hList1"/>
    <dgm:cxn modelId="{90219D74-8832-4799-8429-A31116473837}" type="presParOf" srcId="{ED616949-57FD-4999-A5B0-3E112FADCA51}" destId="{7F448461-EDBD-41A3-8BA1-E738873D10C6}" srcOrd="0" destOrd="0" presId="urn:microsoft.com/office/officeart/2005/8/layout/hList1"/>
    <dgm:cxn modelId="{9DCC9837-4537-4110-B2C7-8B3C8ABC2567}" type="presParOf" srcId="{ED616949-57FD-4999-A5B0-3E112FADCA51}" destId="{534E81A0-1024-47D0-A13A-527645C62637}" srcOrd="1" destOrd="0" presId="urn:microsoft.com/office/officeart/2005/8/layout/hList1"/>
    <dgm:cxn modelId="{A36D9BDA-9605-4E54-8BCE-271E191C7A64}" type="presParOf" srcId="{E98ECFB2-F9AF-4A14-A686-0C778FD898E6}" destId="{AABAF8D5-9242-4540-8249-FA13EAE62111}" srcOrd="1" destOrd="0" presId="urn:microsoft.com/office/officeart/2005/8/layout/hList1"/>
    <dgm:cxn modelId="{083C9163-9497-44B9-AF09-C772C0C39470}" type="presParOf" srcId="{E98ECFB2-F9AF-4A14-A686-0C778FD898E6}" destId="{EE2BE4D5-1051-4098-9DC2-38369313B88A}" srcOrd="2" destOrd="0" presId="urn:microsoft.com/office/officeart/2005/8/layout/hList1"/>
    <dgm:cxn modelId="{0423E668-D30C-41B4-B280-A81CD94D5ACE}" type="presParOf" srcId="{EE2BE4D5-1051-4098-9DC2-38369313B88A}" destId="{21F6019B-36DC-4D1A-9DA5-6709904AD3C2}" srcOrd="0" destOrd="0" presId="urn:microsoft.com/office/officeart/2005/8/layout/hList1"/>
    <dgm:cxn modelId="{B4D627A7-FB96-4643-9E34-952B9860B0EF}" type="presParOf" srcId="{EE2BE4D5-1051-4098-9DC2-38369313B88A}" destId="{7ECAABD0-AB5F-499B-81B2-10B65E893895}" srcOrd="1" destOrd="0" presId="urn:microsoft.com/office/officeart/2005/8/layout/hList1"/>
    <dgm:cxn modelId="{5D53DD4E-72C0-4641-B2DA-A74598654B36}" type="presParOf" srcId="{E98ECFB2-F9AF-4A14-A686-0C778FD898E6}" destId="{46A61137-A50E-4B89-A542-0411D1CAA5C8}" srcOrd="3" destOrd="0" presId="urn:microsoft.com/office/officeart/2005/8/layout/hList1"/>
    <dgm:cxn modelId="{C3D42B85-B559-48C6-AEAB-96AFC880917C}" type="presParOf" srcId="{E98ECFB2-F9AF-4A14-A686-0C778FD898E6}" destId="{A8076045-BE18-4604-A92F-A3B3CDAE3DD6}" srcOrd="4" destOrd="0" presId="urn:microsoft.com/office/officeart/2005/8/layout/hList1"/>
    <dgm:cxn modelId="{EEAE21B2-47F3-48BF-974F-B6C82DBE3048}" type="presParOf" srcId="{A8076045-BE18-4604-A92F-A3B3CDAE3DD6}" destId="{A6214C98-84A5-4966-BEFE-8E2E7AFFC009}" srcOrd="0" destOrd="0" presId="urn:microsoft.com/office/officeart/2005/8/layout/hList1"/>
    <dgm:cxn modelId="{A00796E4-0F24-4A91-AB95-192F652A51AD}" type="presParOf" srcId="{A8076045-BE18-4604-A92F-A3B3CDAE3DD6}" destId="{6910ACE6-933B-450A-BC92-1FEDA1056942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035AA6-E232-453D-BCB0-3D36A742777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77BEBC-6879-4A50-B3B9-02B63CE9B7BE}">
      <dgm:prSet phldrT="[Текст]" custT="1"/>
      <dgm:spPr/>
      <dgm:t>
        <a:bodyPr/>
        <a:lstStyle/>
        <a:p>
          <a:r>
            <a:rPr lang="ru-RU" sz="2000" dirty="0" smtClean="0"/>
            <a:t>2013-2014</a:t>
          </a:r>
          <a:endParaRPr lang="ru-RU" sz="2000" dirty="0"/>
        </a:p>
      </dgm:t>
    </dgm:pt>
    <dgm:pt modelId="{6CDB8A2C-956D-40F1-8971-8E8BA7A2AA91}" type="parTrans" cxnId="{CCEB0121-FB39-4DB7-9148-2AFF1A1764CD}">
      <dgm:prSet/>
      <dgm:spPr/>
      <dgm:t>
        <a:bodyPr/>
        <a:lstStyle/>
        <a:p>
          <a:endParaRPr lang="ru-RU"/>
        </a:p>
      </dgm:t>
    </dgm:pt>
    <dgm:pt modelId="{7F0D336A-994F-43C2-AC07-C2CD59BF9382}" type="sibTrans" cxnId="{CCEB0121-FB39-4DB7-9148-2AFF1A1764CD}">
      <dgm:prSet/>
      <dgm:spPr/>
      <dgm:t>
        <a:bodyPr/>
        <a:lstStyle/>
        <a:p>
          <a:endParaRPr lang="ru-RU"/>
        </a:p>
      </dgm:t>
    </dgm:pt>
    <dgm:pt modelId="{FA5D80D8-FE74-4407-B467-EB28C5C983C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Развитие ранней помощи детям: внедрение новаторских и традиционных коррекционно-развивающих подходов в практику работы специалистов с детьми с особенностями развития и их семьями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F1B88962-D925-43CB-B0FC-8E53B42918F1}" type="parTrans" cxnId="{4558E50E-C367-47C8-9529-981A1EAA6BBA}">
      <dgm:prSet/>
      <dgm:spPr/>
      <dgm:t>
        <a:bodyPr/>
        <a:lstStyle/>
        <a:p>
          <a:endParaRPr lang="ru-RU"/>
        </a:p>
      </dgm:t>
    </dgm:pt>
    <dgm:pt modelId="{ABD7669F-C0C7-4C7E-AF6B-F57FE3DBCFB3}" type="sibTrans" cxnId="{4558E50E-C367-47C8-9529-981A1EAA6BBA}">
      <dgm:prSet/>
      <dgm:spPr/>
      <dgm:t>
        <a:bodyPr/>
        <a:lstStyle/>
        <a:p>
          <a:endParaRPr lang="ru-RU"/>
        </a:p>
      </dgm:t>
    </dgm:pt>
    <dgm:pt modelId="{22D0C328-B231-487B-8229-D6453DE63077}">
      <dgm:prSet phldrT="[Текст]" custT="1"/>
      <dgm:spPr/>
      <dgm:t>
        <a:bodyPr/>
        <a:lstStyle/>
        <a:p>
          <a:r>
            <a:rPr lang="ru-RU" sz="2000" dirty="0" smtClean="0"/>
            <a:t>2013-2014</a:t>
          </a:r>
          <a:endParaRPr lang="ru-RU" sz="2000" dirty="0"/>
        </a:p>
      </dgm:t>
    </dgm:pt>
    <dgm:pt modelId="{C0AC4185-D059-42E1-A790-0692F0F96E0B}" type="parTrans" cxnId="{14DFAA45-7E07-4C91-86B4-309B33BAC745}">
      <dgm:prSet/>
      <dgm:spPr/>
      <dgm:t>
        <a:bodyPr/>
        <a:lstStyle/>
        <a:p>
          <a:endParaRPr lang="ru-RU"/>
        </a:p>
      </dgm:t>
    </dgm:pt>
    <dgm:pt modelId="{72DD56BB-A07B-4A0E-B3AB-D2A7A6F36F46}" type="sibTrans" cxnId="{14DFAA45-7E07-4C91-86B4-309B33BAC745}">
      <dgm:prSet/>
      <dgm:spPr/>
      <dgm:t>
        <a:bodyPr/>
        <a:lstStyle/>
        <a:p>
          <a:endParaRPr lang="ru-RU"/>
        </a:p>
      </dgm:t>
    </dgm:pt>
    <dgm:pt modelId="{F7010179-BE17-4E42-BD81-982D0BF0DC26}">
      <dgm:prSet phldrT="[Текст]" custT="1"/>
      <dgm:spPr/>
      <dgm:t>
        <a:bodyPr/>
        <a:lstStyle/>
        <a:p>
          <a:r>
            <a:rPr lang="ru-RU" sz="2000" dirty="0" smtClean="0"/>
            <a:t>2014-2015</a:t>
          </a:r>
          <a:endParaRPr lang="ru-RU" sz="2000" dirty="0"/>
        </a:p>
      </dgm:t>
    </dgm:pt>
    <dgm:pt modelId="{256EBD33-46B7-4F2C-A347-45A75B71EEF4}" type="parTrans" cxnId="{374634C7-2C2D-4E9F-9FD2-1CEF693266C3}">
      <dgm:prSet/>
      <dgm:spPr/>
      <dgm:t>
        <a:bodyPr/>
        <a:lstStyle/>
        <a:p>
          <a:endParaRPr lang="ru-RU"/>
        </a:p>
      </dgm:t>
    </dgm:pt>
    <dgm:pt modelId="{7AAC8915-A7D3-4EE3-A095-D9C6C7AEC317}" type="sibTrans" cxnId="{374634C7-2C2D-4E9F-9FD2-1CEF693266C3}">
      <dgm:prSet/>
      <dgm:spPr/>
      <dgm:t>
        <a:bodyPr/>
        <a:lstStyle/>
        <a:p>
          <a:endParaRPr lang="ru-RU"/>
        </a:p>
      </dgm:t>
    </dgm:pt>
    <dgm:pt modelId="{4D93FCA7-92A4-48D8-BF93-69D0973EFEA8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accent1">
                  <a:lumMod val="50000"/>
                </a:schemeClr>
              </a:solidFill>
            </a:rPr>
            <a:t>Вместе со всеми: поддержка детей  с особенностями развития в процессе обучения и социализации</a:t>
          </a:r>
          <a:endParaRPr lang="ru-RU" sz="16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2A2CF3BF-977C-4026-B645-29BCA7CAA383}" type="parTrans" cxnId="{1BFE15D6-B0EA-4F85-940F-40955F862AC1}">
      <dgm:prSet/>
      <dgm:spPr/>
      <dgm:t>
        <a:bodyPr/>
        <a:lstStyle/>
        <a:p>
          <a:endParaRPr lang="ru-RU"/>
        </a:p>
      </dgm:t>
    </dgm:pt>
    <dgm:pt modelId="{691F220D-6AFA-4814-A5BB-341FBB0CC769}" type="sibTrans" cxnId="{1BFE15D6-B0EA-4F85-940F-40955F862AC1}">
      <dgm:prSet/>
      <dgm:spPr/>
      <dgm:t>
        <a:bodyPr/>
        <a:lstStyle/>
        <a:p>
          <a:endParaRPr lang="ru-RU"/>
        </a:p>
      </dgm:t>
    </dgm:pt>
    <dgm:pt modelId="{7DD78E25-B1F4-4EE8-9714-34B6B3BC036B}">
      <dgm:prSet phldrT="[Текст]" custT="1"/>
      <dgm:spPr/>
      <dgm:t>
        <a:bodyPr/>
        <a:lstStyle/>
        <a:p>
          <a:r>
            <a:rPr lang="ru-RU" sz="2000" dirty="0" smtClean="0"/>
            <a:t>2014-2015</a:t>
          </a:r>
          <a:endParaRPr lang="ru-RU" sz="2000" dirty="0"/>
        </a:p>
      </dgm:t>
    </dgm:pt>
    <dgm:pt modelId="{44156691-229B-4588-9B7C-2946A2434A4C}" type="parTrans" cxnId="{97806BA4-EFE6-4E8F-BD67-7BA6F2701CE0}">
      <dgm:prSet/>
      <dgm:spPr/>
      <dgm:t>
        <a:bodyPr/>
        <a:lstStyle/>
        <a:p>
          <a:endParaRPr lang="ru-RU"/>
        </a:p>
      </dgm:t>
    </dgm:pt>
    <dgm:pt modelId="{A212BC14-F4E9-457F-9E28-B6EA0ABB0D13}" type="sibTrans" cxnId="{97806BA4-EFE6-4E8F-BD67-7BA6F2701CE0}">
      <dgm:prSet/>
      <dgm:spPr/>
      <dgm:t>
        <a:bodyPr/>
        <a:lstStyle/>
        <a:p>
          <a:endParaRPr lang="ru-RU"/>
        </a:p>
      </dgm:t>
    </dgm:pt>
    <dgm:pt modelId="{2EFDAB25-1E67-4C20-A915-4CB1459836DE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accent4">
                  <a:lumMod val="75000"/>
                </a:schemeClr>
              </a:solidFill>
            </a:rPr>
            <a:t>Развитие ранней помощи детям с расстройствами </a:t>
          </a:r>
          <a:r>
            <a:rPr lang="ru-RU" sz="1600" b="1" i="0" dirty="0" err="1" smtClean="0">
              <a:solidFill>
                <a:schemeClr val="accent4">
                  <a:lumMod val="75000"/>
                </a:schemeClr>
              </a:solidFill>
            </a:rPr>
            <a:t>аутистического</a:t>
          </a:r>
          <a:r>
            <a:rPr lang="ru-RU" sz="1600" b="1" i="0" dirty="0" smtClean="0">
              <a:solidFill>
                <a:schemeClr val="accent4">
                  <a:lumMod val="75000"/>
                </a:schemeClr>
              </a:solidFill>
            </a:rPr>
            <a:t> спектра в Туле</a:t>
          </a:r>
          <a:endParaRPr lang="ru-RU" sz="1600" b="1" i="0" dirty="0">
            <a:solidFill>
              <a:schemeClr val="accent4">
                <a:lumMod val="75000"/>
              </a:schemeClr>
            </a:solidFill>
          </a:endParaRPr>
        </a:p>
      </dgm:t>
    </dgm:pt>
    <dgm:pt modelId="{C4E02C55-0BE6-46B9-9E31-2DD1EF6A7EDF}" type="parTrans" cxnId="{54563F45-C388-4D11-8BC4-6612F811DAD3}">
      <dgm:prSet/>
      <dgm:spPr/>
      <dgm:t>
        <a:bodyPr/>
        <a:lstStyle/>
        <a:p>
          <a:endParaRPr lang="ru-RU"/>
        </a:p>
      </dgm:t>
    </dgm:pt>
    <dgm:pt modelId="{D1FC407D-70CC-411F-B1C0-E6C7010F5626}" type="sibTrans" cxnId="{54563F45-C388-4D11-8BC4-6612F811DAD3}">
      <dgm:prSet/>
      <dgm:spPr/>
      <dgm:t>
        <a:bodyPr/>
        <a:lstStyle/>
        <a:p>
          <a:endParaRPr lang="ru-RU"/>
        </a:p>
      </dgm:t>
    </dgm:pt>
    <dgm:pt modelId="{B4412BDD-915E-41B3-AF18-B6289DCE73D9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</a:rPr>
            <a:t>Становление </a:t>
          </a:r>
          <a:r>
            <a:rPr lang="ru-RU" sz="1600" b="1" dirty="0" err="1" smtClean="0">
              <a:solidFill>
                <a:srgbClr val="00B050"/>
              </a:solidFill>
            </a:rPr>
            <a:t>тьюторской</a:t>
          </a:r>
          <a:r>
            <a:rPr lang="ru-RU" sz="1600" b="1" dirty="0" smtClean="0">
              <a:solidFill>
                <a:srgbClr val="00B050"/>
              </a:solidFill>
            </a:rPr>
            <a:t> практики в инклюзивном образовании детей с особенностями развития</a:t>
          </a:r>
          <a:endParaRPr lang="ru-RU" sz="1600" dirty="0">
            <a:solidFill>
              <a:srgbClr val="00B050"/>
            </a:solidFill>
          </a:endParaRPr>
        </a:p>
      </dgm:t>
    </dgm:pt>
    <dgm:pt modelId="{CEC23131-5AFB-4DB3-BA08-6FDE2206C66C}" type="parTrans" cxnId="{55DDAF4F-4E4A-4BBF-A208-C2C38B40B9E9}">
      <dgm:prSet/>
      <dgm:spPr/>
    </dgm:pt>
    <dgm:pt modelId="{1606C6C7-B640-4354-853B-351DDDC5F1E5}" type="sibTrans" cxnId="{55DDAF4F-4E4A-4BBF-A208-C2C38B40B9E9}">
      <dgm:prSet/>
      <dgm:spPr/>
    </dgm:pt>
    <dgm:pt modelId="{46815A3F-8E44-410A-99C5-1C5F8758EFDC}" type="pres">
      <dgm:prSet presAssocID="{D1035AA6-E232-453D-BCB0-3D36A74277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64387-3D58-4E6C-A828-EECC0C86FDBC}" type="pres">
      <dgm:prSet presAssocID="{3777BEBC-6879-4A50-B3B9-02B63CE9B7BE}" presName="composite" presStyleCnt="0"/>
      <dgm:spPr/>
    </dgm:pt>
    <dgm:pt modelId="{7B6126BE-C77A-48F9-8B27-E8F5BC3C4B81}" type="pres">
      <dgm:prSet presAssocID="{3777BEBC-6879-4A50-B3B9-02B63CE9B7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45CD1-C4A1-44E7-A8C2-08A9B6B27243}" type="pres">
      <dgm:prSet presAssocID="{3777BEBC-6879-4A50-B3B9-02B63CE9B7B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F14ED-E220-4543-A2F2-443FE42E86A4}" type="pres">
      <dgm:prSet presAssocID="{7F0D336A-994F-43C2-AC07-C2CD59BF9382}" presName="sp" presStyleCnt="0"/>
      <dgm:spPr/>
    </dgm:pt>
    <dgm:pt modelId="{C1810A50-D3C0-497C-B846-0411D7F674BF}" type="pres">
      <dgm:prSet presAssocID="{22D0C328-B231-487B-8229-D6453DE63077}" presName="composite" presStyleCnt="0"/>
      <dgm:spPr/>
    </dgm:pt>
    <dgm:pt modelId="{A1769D3F-CBC2-4AB8-B174-29F7E1946DFA}" type="pres">
      <dgm:prSet presAssocID="{22D0C328-B231-487B-8229-D6453DE6307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1F356-BBB2-4050-A035-157673FA73E2}" type="pres">
      <dgm:prSet presAssocID="{22D0C328-B231-487B-8229-D6453DE6307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D96DA-B582-493E-8AC8-50AE22804E2C}" type="pres">
      <dgm:prSet presAssocID="{72DD56BB-A07B-4A0E-B3AB-D2A7A6F36F46}" presName="sp" presStyleCnt="0"/>
      <dgm:spPr/>
    </dgm:pt>
    <dgm:pt modelId="{E2C6F577-51AC-4F06-B214-C6EEAC94401D}" type="pres">
      <dgm:prSet presAssocID="{F7010179-BE17-4E42-BD81-982D0BF0DC26}" presName="composite" presStyleCnt="0"/>
      <dgm:spPr/>
    </dgm:pt>
    <dgm:pt modelId="{90259FD9-CCF6-4E97-A904-EE8F591BA3F1}" type="pres">
      <dgm:prSet presAssocID="{F7010179-BE17-4E42-BD81-982D0BF0DC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08FE9-F4BC-4801-AE03-FA37C9ED415D}" type="pres">
      <dgm:prSet presAssocID="{F7010179-BE17-4E42-BD81-982D0BF0DC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BB8E-9D22-4B2C-871B-C794021E2C5C}" type="pres">
      <dgm:prSet presAssocID="{7AAC8915-A7D3-4EE3-A095-D9C6C7AEC317}" presName="sp" presStyleCnt="0"/>
      <dgm:spPr/>
    </dgm:pt>
    <dgm:pt modelId="{4855BF94-13A4-469C-AFA4-1392AB60314F}" type="pres">
      <dgm:prSet presAssocID="{7DD78E25-B1F4-4EE8-9714-34B6B3BC036B}" presName="composite" presStyleCnt="0"/>
      <dgm:spPr/>
    </dgm:pt>
    <dgm:pt modelId="{F34A058B-B153-4BBE-AB57-DAF67568BE4F}" type="pres">
      <dgm:prSet presAssocID="{7DD78E25-B1F4-4EE8-9714-34B6B3BC036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5F13E-E8FD-4687-997D-80A09C3A3E63}" type="pres">
      <dgm:prSet presAssocID="{7DD78E25-B1F4-4EE8-9714-34B6B3BC036B}" presName="descendantText" presStyleLbl="alignAcc1" presStyleIdx="3" presStyleCnt="4" custScaleX="99878" custLinFactNeighborX="388" custLinFactNeighborY="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64302-99B4-4C02-9E43-402D8B8A31C3}" type="presOf" srcId="{FA5D80D8-FE74-4407-B467-EB28C5C983C8}" destId="{13645CD1-C4A1-44E7-A8C2-08A9B6B27243}" srcOrd="0" destOrd="0" presId="urn:microsoft.com/office/officeart/2005/8/layout/chevron2"/>
    <dgm:cxn modelId="{124C4B3C-C927-4CC0-99F5-AF00E112AD2C}" type="presOf" srcId="{7DD78E25-B1F4-4EE8-9714-34B6B3BC036B}" destId="{F34A058B-B153-4BBE-AB57-DAF67568BE4F}" srcOrd="0" destOrd="0" presId="urn:microsoft.com/office/officeart/2005/8/layout/chevron2"/>
    <dgm:cxn modelId="{97806BA4-EFE6-4E8F-BD67-7BA6F2701CE0}" srcId="{D1035AA6-E232-453D-BCB0-3D36A7427776}" destId="{7DD78E25-B1F4-4EE8-9714-34B6B3BC036B}" srcOrd="3" destOrd="0" parTransId="{44156691-229B-4588-9B7C-2946A2434A4C}" sibTransId="{A212BC14-F4E9-457F-9E28-B6EA0ABB0D13}"/>
    <dgm:cxn modelId="{CC31725E-2187-441C-893E-3235D9201F79}" type="presOf" srcId="{3777BEBC-6879-4A50-B3B9-02B63CE9B7BE}" destId="{7B6126BE-C77A-48F9-8B27-E8F5BC3C4B81}" srcOrd="0" destOrd="0" presId="urn:microsoft.com/office/officeart/2005/8/layout/chevron2"/>
    <dgm:cxn modelId="{56472A33-DD43-4178-BD3A-CB1695EE35B4}" type="presOf" srcId="{2EFDAB25-1E67-4C20-A915-4CB1459836DE}" destId="{A165F13E-E8FD-4687-997D-80A09C3A3E63}" srcOrd="0" destOrd="0" presId="urn:microsoft.com/office/officeart/2005/8/layout/chevron2"/>
    <dgm:cxn modelId="{DFA0531E-0607-40DD-9522-193BE6CFFA65}" type="presOf" srcId="{B4412BDD-915E-41B3-AF18-B6289DCE73D9}" destId="{E431F356-BBB2-4050-A035-157673FA73E2}" srcOrd="0" destOrd="0" presId="urn:microsoft.com/office/officeart/2005/8/layout/chevron2"/>
    <dgm:cxn modelId="{4E6DCA45-E3A2-4DCC-9BA1-F2998FEEE41C}" type="presOf" srcId="{4D93FCA7-92A4-48D8-BF93-69D0973EFEA8}" destId="{94C08FE9-F4BC-4801-AE03-FA37C9ED415D}" srcOrd="0" destOrd="0" presId="urn:microsoft.com/office/officeart/2005/8/layout/chevron2"/>
    <dgm:cxn modelId="{1BFE15D6-B0EA-4F85-940F-40955F862AC1}" srcId="{F7010179-BE17-4E42-BD81-982D0BF0DC26}" destId="{4D93FCA7-92A4-48D8-BF93-69D0973EFEA8}" srcOrd="0" destOrd="0" parTransId="{2A2CF3BF-977C-4026-B645-29BCA7CAA383}" sibTransId="{691F220D-6AFA-4814-A5BB-341FBB0CC769}"/>
    <dgm:cxn modelId="{DEF0969E-B0DE-463C-A195-E6744A8C5D56}" type="presOf" srcId="{F7010179-BE17-4E42-BD81-982D0BF0DC26}" destId="{90259FD9-CCF6-4E97-A904-EE8F591BA3F1}" srcOrd="0" destOrd="0" presId="urn:microsoft.com/office/officeart/2005/8/layout/chevron2"/>
    <dgm:cxn modelId="{C9889552-11B7-4420-A97E-0BE1823E031F}" type="presOf" srcId="{22D0C328-B231-487B-8229-D6453DE63077}" destId="{A1769D3F-CBC2-4AB8-B174-29F7E1946DFA}" srcOrd="0" destOrd="0" presId="urn:microsoft.com/office/officeart/2005/8/layout/chevron2"/>
    <dgm:cxn modelId="{756BFE50-191E-4B5E-A10F-C4F8A4097B14}" type="presOf" srcId="{D1035AA6-E232-453D-BCB0-3D36A7427776}" destId="{46815A3F-8E44-410A-99C5-1C5F8758EFDC}" srcOrd="0" destOrd="0" presId="urn:microsoft.com/office/officeart/2005/8/layout/chevron2"/>
    <dgm:cxn modelId="{54563F45-C388-4D11-8BC4-6612F811DAD3}" srcId="{7DD78E25-B1F4-4EE8-9714-34B6B3BC036B}" destId="{2EFDAB25-1E67-4C20-A915-4CB1459836DE}" srcOrd="0" destOrd="0" parTransId="{C4E02C55-0BE6-46B9-9E31-2DD1EF6A7EDF}" sibTransId="{D1FC407D-70CC-411F-B1C0-E6C7010F5626}"/>
    <dgm:cxn modelId="{374634C7-2C2D-4E9F-9FD2-1CEF693266C3}" srcId="{D1035AA6-E232-453D-BCB0-3D36A7427776}" destId="{F7010179-BE17-4E42-BD81-982D0BF0DC26}" srcOrd="2" destOrd="0" parTransId="{256EBD33-46B7-4F2C-A347-45A75B71EEF4}" sibTransId="{7AAC8915-A7D3-4EE3-A095-D9C6C7AEC317}"/>
    <dgm:cxn modelId="{4558E50E-C367-47C8-9529-981A1EAA6BBA}" srcId="{3777BEBC-6879-4A50-B3B9-02B63CE9B7BE}" destId="{FA5D80D8-FE74-4407-B467-EB28C5C983C8}" srcOrd="0" destOrd="0" parTransId="{F1B88962-D925-43CB-B0FC-8E53B42918F1}" sibTransId="{ABD7669F-C0C7-4C7E-AF6B-F57FE3DBCFB3}"/>
    <dgm:cxn modelId="{55DDAF4F-4E4A-4BBF-A208-C2C38B40B9E9}" srcId="{22D0C328-B231-487B-8229-D6453DE63077}" destId="{B4412BDD-915E-41B3-AF18-B6289DCE73D9}" srcOrd="0" destOrd="0" parTransId="{CEC23131-5AFB-4DB3-BA08-6FDE2206C66C}" sibTransId="{1606C6C7-B640-4354-853B-351DDDC5F1E5}"/>
    <dgm:cxn modelId="{CCEB0121-FB39-4DB7-9148-2AFF1A1764CD}" srcId="{D1035AA6-E232-453D-BCB0-3D36A7427776}" destId="{3777BEBC-6879-4A50-B3B9-02B63CE9B7BE}" srcOrd="0" destOrd="0" parTransId="{6CDB8A2C-956D-40F1-8971-8E8BA7A2AA91}" sibTransId="{7F0D336A-994F-43C2-AC07-C2CD59BF9382}"/>
    <dgm:cxn modelId="{14DFAA45-7E07-4C91-86B4-309B33BAC745}" srcId="{D1035AA6-E232-453D-BCB0-3D36A7427776}" destId="{22D0C328-B231-487B-8229-D6453DE63077}" srcOrd="1" destOrd="0" parTransId="{C0AC4185-D059-42E1-A790-0692F0F96E0B}" sibTransId="{72DD56BB-A07B-4A0E-B3AB-D2A7A6F36F46}"/>
    <dgm:cxn modelId="{963E88CB-EB8B-47AD-BCF5-6EC2CBEC5C8C}" type="presParOf" srcId="{46815A3F-8E44-410A-99C5-1C5F8758EFDC}" destId="{6B664387-3D58-4E6C-A828-EECC0C86FDBC}" srcOrd="0" destOrd="0" presId="urn:microsoft.com/office/officeart/2005/8/layout/chevron2"/>
    <dgm:cxn modelId="{2D6565E2-A305-4E1C-8A9A-00891218D7AA}" type="presParOf" srcId="{6B664387-3D58-4E6C-A828-EECC0C86FDBC}" destId="{7B6126BE-C77A-48F9-8B27-E8F5BC3C4B81}" srcOrd="0" destOrd="0" presId="urn:microsoft.com/office/officeart/2005/8/layout/chevron2"/>
    <dgm:cxn modelId="{A30A935A-92FE-43EE-BA19-7F038B032635}" type="presParOf" srcId="{6B664387-3D58-4E6C-A828-EECC0C86FDBC}" destId="{13645CD1-C4A1-44E7-A8C2-08A9B6B27243}" srcOrd="1" destOrd="0" presId="urn:microsoft.com/office/officeart/2005/8/layout/chevron2"/>
    <dgm:cxn modelId="{EA4B280D-6579-40A5-8449-ADA2DB0FCD3E}" type="presParOf" srcId="{46815A3F-8E44-410A-99C5-1C5F8758EFDC}" destId="{CA8F14ED-E220-4543-A2F2-443FE42E86A4}" srcOrd="1" destOrd="0" presId="urn:microsoft.com/office/officeart/2005/8/layout/chevron2"/>
    <dgm:cxn modelId="{86ED98F5-E82D-42EC-8075-AE2042B6E7B2}" type="presParOf" srcId="{46815A3F-8E44-410A-99C5-1C5F8758EFDC}" destId="{C1810A50-D3C0-497C-B846-0411D7F674BF}" srcOrd="2" destOrd="0" presId="urn:microsoft.com/office/officeart/2005/8/layout/chevron2"/>
    <dgm:cxn modelId="{4B50A14F-977A-44C4-91F9-F779B16D1A81}" type="presParOf" srcId="{C1810A50-D3C0-497C-B846-0411D7F674BF}" destId="{A1769D3F-CBC2-4AB8-B174-29F7E1946DFA}" srcOrd="0" destOrd="0" presId="urn:microsoft.com/office/officeart/2005/8/layout/chevron2"/>
    <dgm:cxn modelId="{AE111961-0131-48DB-BAE9-215E331DA3F6}" type="presParOf" srcId="{C1810A50-D3C0-497C-B846-0411D7F674BF}" destId="{E431F356-BBB2-4050-A035-157673FA73E2}" srcOrd="1" destOrd="0" presId="urn:microsoft.com/office/officeart/2005/8/layout/chevron2"/>
    <dgm:cxn modelId="{678F2D86-F2AA-4547-847C-7FAC6DF1FF66}" type="presParOf" srcId="{46815A3F-8E44-410A-99C5-1C5F8758EFDC}" destId="{277D96DA-B582-493E-8AC8-50AE22804E2C}" srcOrd="3" destOrd="0" presId="urn:microsoft.com/office/officeart/2005/8/layout/chevron2"/>
    <dgm:cxn modelId="{F8406336-E3DE-4DCD-BA21-C24C0C802C4C}" type="presParOf" srcId="{46815A3F-8E44-410A-99C5-1C5F8758EFDC}" destId="{E2C6F577-51AC-4F06-B214-C6EEAC94401D}" srcOrd="4" destOrd="0" presId="urn:microsoft.com/office/officeart/2005/8/layout/chevron2"/>
    <dgm:cxn modelId="{90A12C59-D97F-42AE-9200-8EB02FBD50E4}" type="presParOf" srcId="{E2C6F577-51AC-4F06-B214-C6EEAC94401D}" destId="{90259FD9-CCF6-4E97-A904-EE8F591BA3F1}" srcOrd="0" destOrd="0" presId="urn:microsoft.com/office/officeart/2005/8/layout/chevron2"/>
    <dgm:cxn modelId="{84B932BA-7C0A-4103-A699-F8C9520A315F}" type="presParOf" srcId="{E2C6F577-51AC-4F06-B214-C6EEAC94401D}" destId="{94C08FE9-F4BC-4801-AE03-FA37C9ED415D}" srcOrd="1" destOrd="0" presId="urn:microsoft.com/office/officeart/2005/8/layout/chevron2"/>
    <dgm:cxn modelId="{E6BA08B0-4203-4600-AF5D-09432D99CBC1}" type="presParOf" srcId="{46815A3F-8E44-410A-99C5-1C5F8758EFDC}" destId="{65D6BB8E-9D22-4B2C-871B-C794021E2C5C}" srcOrd="5" destOrd="0" presId="urn:microsoft.com/office/officeart/2005/8/layout/chevron2"/>
    <dgm:cxn modelId="{E9DC38FC-68C8-4EFA-AFE0-30051C8B9C40}" type="presParOf" srcId="{46815A3F-8E44-410A-99C5-1C5F8758EFDC}" destId="{4855BF94-13A4-469C-AFA4-1392AB60314F}" srcOrd="6" destOrd="0" presId="urn:microsoft.com/office/officeart/2005/8/layout/chevron2"/>
    <dgm:cxn modelId="{D4C92B3D-AEA4-4339-A6F8-8BFB64126077}" type="presParOf" srcId="{4855BF94-13A4-469C-AFA4-1392AB60314F}" destId="{F34A058B-B153-4BBE-AB57-DAF67568BE4F}" srcOrd="0" destOrd="0" presId="urn:microsoft.com/office/officeart/2005/8/layout/chevron2"/>
    <dgm:cxn modelId="{B9411465-3068-47CE-9970-4B6DA66F54DC}" type="presParOf" srcId="{4855BF94-13A4-469C-AFA4-1392AB60314F}" destId="{A165F13E-E8FD-4687-997D-80A09C3A3E63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9CA66-4726-4494-B2B8-43A8AB543E3D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6CD0E-8BEE-49BB-94D9-7881CB09C066}">
      <dgm:prSet custT="1"/>
      <dgm:spPr/>
      <dgm:t>
        <a:bodyPr/>
        <a:lstStyle/>
        <a:p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Подбор и подготовка студентов для организации </a:t>
          </a:r>
          <a:r>
            <a:rPr lang="ru-RU" sz="1300" b="1" i="0" dirty="0" err="1" smtClean="0">
              <a:solidFill>
                <a:schemeClr val="tx2">
                  <a:lumMod val="75000"/>
                </a:schemeClr>
              </a:solidFill>
            </a:rPr>
            <a:t>тьюторского</a:t>
          </a:r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 сопровождения детей с ОВЗ в учебном процессе</a:t>
          </a:r>
          <a:endParaRPr lang="ru-RU" sz="1300" b="1" i="0" dirty="0">
            <a:solidFill>
              <a:schemeClr val="tx2">
                <a:lumMod val="75000"/>
              </a:schemeClr>
            </a:solidFill>
          </a:endParaRPr>
        </a:p>
      </dgm:t>
    </dgm:pt>
    <dgm:pt modelId="{2F167D87-A3A0-4ED0-BEA1-5CF14276419A}" type="parTrans" cxnId="{1C32C852-D681-4DC4-AB61-0E70E6F6E60E}">
      <dgm:prSet/>
      <dgm:spPr/>
      <dgm:t>
        <a:bodyPr/>
        <a:lstStyle/>
        <a:p>
          <a:endParaRPr lang="ru-RU"/>
        </a:p>
      </dgm:t>
    </dgm:pt>
    <dgm:pt modelId="{882DC956-3BE4-48F3-A99B-8FDD4E25F7C0}" type="sibTrans" cxnId="{1C32C852-D681-4DC4-AB61-0E70E6F6E60E}">
      <dgm:prSet/>
      <dgm:spPr/>
      <dgm:t>
        <a:bodyPr/>
        <a:lstStyle/>
        <a:p>
          <a:endParaRPr lang="ru-RU"/>
        </a:p>
      </dgm:t>
    </dgm:pt>
    <dgm:pt modelId="{AE3C2094-405B-4C9F-B3F4-F593554DA1D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Организация работы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в школах города; сопровождение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 специалистами центра (координаторами)</a:t>
          </a:r>
          <a:endParaRPr lang="ru-RU" sz="1000" dirty="0">
            <a:solidFill>
              <a:schemeClr val="accent1">
                <a:lumMod val="75000"/>
              </a:schemeClr>
            </a:solidFill>
          </a:endParaRPr>
        </a:p>
      </dgm:t>
    </dgm:pt>
    <dgm:pt modelId="{2888D215-7B25-4591-BBEB-7051560AF0BB}" type="parTrans" cxnId="{CC4E2EB9-FE17-4957-B81F-F3A930539E7B}">
      <dgm:prSet/>
      <dgm:spPr/>
      <dgm:t>
        <a:bodyPr/>
        <a:lstStyle/>
        <a:p>
          <a:endParaRPr lang="ru-RU"/>
        </a:p>
      </dgm:t>
    </dgm:pt>
    <dgm:pt modelId="{E272797F-95C3-4679-A34F-E46E977D0A8A}" type="sibTrans" cxnId="{CC4E2EB9-FE17-4957-B81F-F3A930539E7B}">
      <dgm:prSet/>
      <dgm:spPr/>
      <dgm:t>
        <a:bodyPr/>
        <a:lstStyle/>
        <a:p>
          <a:endParaRPr lang="ru-RU"/>
        </a:p>
      </dgm:t>
    </dgm:pt>
    <dgm:pt modelId="{4CC1DAC1-1716-4234-8D3A-44746E47815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Закрепление и распространение опыта </a:t>
          </a:r>
          <a:r>
            <a:rPr lang="ru-RU" sz="1300" b="1" i="0" dirty="0" err="1" smtClean="0">
              <a:solidFill>
                <a:schemeClr val="tx2">
                  <a:lumMod val="75000"/>
                </a:schemeClr>
              </a:solidFill>
            </a:rPr>
            <a:t>тьюторского</a:t>
          </a:r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 сопровождения детей с ОВЗ </a:t>
          </a:r>
        </a:p>
        <a:p>
          <a:pPr>
            <a:spcAft>
              <a:spcPts val="0"/>
            </a:spcAft>
          </a:pPr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в инклюзивном процессе</a:t>
          </a:r>
          <a:endParaRPr lang="ru-RU" sz="1300" b="1" i="0" dirty="0">
            <a:solidFill>
              <a:schemeClr val="tx2">
                <a:lumMod val="75000"/>
              </a:schemeClr>
            </a:solidFill>
          </a:endParaRPr>
        </a:p>
      </dgm:t>
    </dgm:pt>
    <dgm:pt modelId="{0D0A1CE8-F497-4A76-8519-A23C042FC7A9}" type="parTrans" cxnId="{C63565E7-4262-4684-A816-DF58D53A399C}">
      <dgm:prSet/>
      <dgm:spPr/>
      <dgm:t>
        <a:bodyPr/>
        <a:lstStyle/>
        <a:p>
          <a:endParaRPr lang="ru-RU"/>
        </a:p>
      </dgm:t>
    </dgm:pt>
    <dgm:pt modelId="{93B9DC73-69BD-4DBB-AA3E-E46C1905E32E}" type="sibTrans" cxnId="{C63565E7-4262-4684-A816-DF58D53A399C}">
      <dgm:prSet/>
      <dgm:spPr/>
      <dgm:t>
        <a:bodyPr/>
        <a:lstStyle/>
        <a:p>
          <a:endParaRPr lang="ru-RU"/>
        </a:p>
      </dgm:t>
    </dgm:pt>
    <dgm:pt modelId="{A8D94A19-DBC2-45C3-8BD9-E7CAD34200F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Подготовка и выпуск методических материалов в помощь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тьюторам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3AF612D2-6896-4BCF-B8BA-4050901C70F7}" type="parTrans" cxnId="{327313EB-1E5B-420A-AD6B-C390FADFACAC}">
      <dgm:prSet/>
      <dgm:spPr/>
      <dgm:t>
        <a:bodyPr/>
        <a:lstStyle/>
        <a:p>
          <a:endParaRPr lang="ru-RU"/>
        </a:p>
      </dgm:t>
    </dgm:pt>
    <dgm:pt modelId="{59E7655A-A460-428A-9885-2E82E5A04D52}" type="sibTrans" cxnId="{327313EB-1E5B-420A-AD6B-C390FADFACAC}">
      <dgm:prSet/>
      <dgm:spPr/>
      <dgm:t>
        <a:bodyPr/>
        <a:lstStyle/>
        <a:p>
          <a:endParaRPr lang="ru-RU"/>
        </a:p>
      </dgm:t>
    </dgm:pt>
    <dgm:pt modelId="{2735F335-A0DC-42D6-A677-33C5664546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Проведение дискуссий, «круглых столов» со специалистами и родителями с обсуждением хода и результатов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тьюторского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сопровождения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CFA10865-8B00-4411-8F9C-61252BD67D90}" type="parTrans" cxnId="{511779F3-6E46-46F0-A214-A0BE16CCF414}">
      <dgm:prSet/>
      <dgm:spPr/>
      <dgm:t>
        <a:bodyPr/>
        <a:lstStyle/>
        <a:p>
          <a:endParaRPr lang="ru-RU"/>
        </a:p>
      </dgm:t>
    </dgm:pt>
    <dgm:pt modelId="{04881F9D-A5AD-47C9-B0A1-1CE787169C7A}" type="sibTrans" cxnId="{511779F3-6E46-46F0-A214-A0BE16CCF414}">
      <dgm:prSet/>
      <dgm:spPr/>
      <dgm:t>
        <a:bodyPr/>
        <a:lstStyle/>
        <a:p>
          <a:endParaRPr lang="ru-RU"/>
        </a:p>
      </dgm:t>
    </dgm:pt>
    <dgm:pt modelId="{B28F58D3-7788-4B28-AEA9-5BE3F477D0DD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Организация консультаций, семинаров для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супервизии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тьюторской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практики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3D3B7E57-1476-4556-84B4-315AF09024D2}" type="parTrans" cxnId="{902E183F-C781-40A7-BCC6-6387CEE995F5}">
      <dgm:prSet/>
      <dgm:spPr/>
      <dgm:t>
        <a:bodyPr/>
        <a:lstStyle/>
        <a:p>
          <a:endParaRPr lang="ru-RU"/>
        </a:p>
      </dgm:t>
    </dgm:pt>
    <dgm:pt modelId="{45A5FEB3-2704-4677-85FA-B993D6FF7598}" type="sibTrans" cxnId="{902E183F-C781-40A7-BCC6-6387CEE995F5}">
      <dgm:prSet/>
      <dgm:spPr/>
      <dgm:t>
        <a:bodyPr/>
        <a:lstStyle/>
        <a:p>
          <a:endParaRPr lang="ru-RU"/>
        </a:p>
      </dgm:t>
    </dgm:pt>
    <dgm:pt modelId="{7B7A890C-07E8-4EF5-9343-B36810CAEF58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Проведение тренинга по взаимодействию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и учителей с детьми с ОВЗ в урочной деятельности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E9BE0CC8-8716-4BC4-BD6D-2C1EFF778A32}" type="parTrans" cxnId="{E65994F9-9627-4FDD-964B-D4730B5FAAE1}">
      <dgm:prSet/>
      <dgm:spPr/>
      <dgm:t>
        <a:bodyPr/>
        <a:lstStyle/>
        <a:p>
          <a:endParaRPr lang="ru-RU"/>
        </a:p>
      </dgm:t>
    </dgm:pt>
    <dgm:pt modelId="{6BC79D46-8F8E-4B08-AF61-A302204F8194}" type="sibTrans" cxnId="{E65994F9-9627-4FDD-964B-D4730B5FAAE1}">
      <dgm:prSet/>
      <dgm:spPr/>
      <dgm:t>
        <a:bodyPr/>
        <a:lstStyle/>
        <a:p>
          <a:endParaRPr lang="ru-RU"/>
        </a:p>
      </dgm:t>
    </dgm:pt>
    <dgm:pt modelId="{0F0D7A20-D9C5-4CCB-AFA5-FED5F5B22592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Организация  взаимодействия 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в системе «семья и школа»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6BD67A0-184C-4582-B486-ACFD9BAC38FD}" type="parTrans" cxnId="{6CD71A95-1D38-441E-BA50-BC4A99B7D2F7}">
      <dgm:prSet/>
      <dgm:spPr/>
      <dgm:t>
        <a:bodyPr/>
        <a:lstStyle/>
        <a:p>
          <a:endParaRPr lang="ru-RU"/>
        </a:p>
      </dgm:t>
    </dgm:pt>
    <dgm:pt modelId="{A5C2C3C1-41E5-4F1D-9571-C90F512D4D91}" type="sibTrans" cxnId="{6CD71A95-1D38-441E-BA50-BC4A99B7D2F7}">
      <dgm:prSet/>
      <dgm:spPr/>
      <dgm:t>
        <a:bodyPr/>
        <a:lstStyle/>
        <a:p>
          <a:endParaRPr lang="ru-RU"/>
        </a:p>
      </dgm:t>
    </dgm:pt>
    <dgm:pt modelId="{0D493BE4-FD10-4A75-98AA-0808EC79AEE7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Подготовка и издание сборника по результатам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тьюторской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практики 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00B91362-FCCF-46DC-8027-B1734636DB22}" type="parTrans" cxnId="{09199F43-9EB4-4374-8BEA-91DAD19A496E}">
      <dgm:prSet/>
      <dgm:spPr/>
      <dgm:t>
        <a:bodyPr/>
        <a:lstStyle/>
        <a:p>
          <a:endParaRPr lang="ru-RU"/>
        </a:p>
      </dgm:t>
    </dgm:pt>
    <dgm:pt modelId="{A3D4CDB6-4CDF-4068-AC04-547DD2726F2C}" type="sibTrans" cxnId="{09199F43-9EB4-4374-8BEA-91DAD19A496E}">
      <dgm:prSet/>
      <dgm:spPr/>
      <dgm:t>
        <a:bodyPr/>
        <a:lstStyle/>
        <a:p>
          <a:endParaRPr lang="ru-RU"/>
        </a:p>
      </dgm:t>
    </dgm:pt>
    <dgm:pt modelId="{2DA34C47-FA51-4198-B8B1-C61B99FF1E8E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Защита студенческих работ по темам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тьюторского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сопровождения детей с ОВЗ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4BB78DC6-5A61-43D1-B94B-62D63ADEFD33}" type="parTrans" cxnId="{EB06F366-D156-4093-9567-03A59896D865}">
      <dgm:prSet/>
      <dgm:spPr/>
      <dgm:t>
        <a:bodyPr/>
        <a:lstStyle/>
        <a:p>
          <a:endParaRPr lang="ru-RU"/>
        </a:p>
      </dgm:t>
    </dgm:pt>
    <dgm:pt modelId="{CE5A5537-FF18-48D0-9CCF-BE9C85494F8A}" type="sibTrans" cxnId="{EB06F366-D156-4093-9567-03A59896D865}">
      <dgm:prSet/>
      <dgm:spPr/>
      <dgm:t>
        <a:bodyPr/>
        <a:lstStyle/>
        <a:p>
          <a:endParaRPr lang="ru-RU"/>
        </a:p>
      </dgm:t>
    </dgm:pt>
    <dgm:pt modelId="{05B2FB9B-6D2A-4646-A3BC-7FCFE73DC66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Выявление детей с ОВЗ, обучающихся в обычных школах, нуждающихся в ассистирующем сопровождении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D95CD564-C848-4D56-B620-B9C2C4FA5C0C}" type="parTrans" cxnId="{57279AD6-4C90-4676-A066-A7D636939FFD}">
      <dgm:prSet/>
      <dgm:spPr/>
      <dgm:t>
        <a:bodyPr/>
        <a:lstStyle/>
        <a:p>
          <a:endParaRPr lang="ru-RU"/>
        </a:p>
      </dgm:t>
    </dgm:pt>
    <dgm:pt modelId="{BC102779-3593-4F28-BF7E-36781F7C90F1}" type="sibTrans" cxnId="{57279AD6-4C90-4676-A066-A7D636939FFD}">
      <dgm:prSet/>
      <dgm:spPr/>
      <dgm:t>
        <a:bodyPr/>
        <a:lstStyle/>
        <a:p>
          <a:endParaRPr lang="ru-RU"/>
        </a:p>
      </dgm:t>
    </dgm:pt>
    <dgm:pt modelId="{C78AED11-448A-49B3-867F-976EA7E5F98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Подбор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из числа студентов-психологов и педагогов, знакомство с детьми и их семьями, заключение контрактов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7B03C863-687E-466F-A1D0-4C5A3714993B}" type="parTrans" cxnId="{4DFA79D7-0EF7-425A-81F1-3D6C478BA5CB}">
      <dgm:prSet/>
      <dgm:spPr/>
      <dgm:t>
        <a:bodyPr/>
        <a:lstStyle/>
        <a:p>
          <a:endParaRPr lang="ru-RU"/>
        </a:p>
      </dgm:t>
    </dgm:pt>
    <dgm:pt modelId="{34DE45C8-4DA6-4ADC-9893-2574F73EE988}" type="sibTrans" cxnId="{4DFA79D7-0EF7-425A-81F1-3D6C478BA5CB}">
      <dgm:prSet/>
      <dgm:spPr/>
      <dgm:t>
        <a:bodyPr/>
        <a:lstStyle/>
        <a:p>
          <a:endParaRPr lang="ru-RU"/>
        </a:p>
      </dgm:t>
    </dgm:pt>
    <dgm:pt modelId="{22E3A23A-4163-40B5-882E-45E15EFA6A4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Проведение обучающих семинаров  и тренингов для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студентов-тьюторов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на базе ЦПМСС «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Валеоцентр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»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6138764E-6C3D-4AE8-9373-A37E2CA1FB76}" type="parTrans" cxnId="{1CD7451F-99EE-490E-8C7B-2BE0955DB2E5}">
      <dgm:prSet/>
      <dgm:spPr/>
      <dgm:t>
        <a:bodyPr/>
        <a:lstStyle/>
        <a:p>
          <a:endParaRPr lang="ru-RU"/>
        </a:p>
      </dgm:t>
    </dgm:pt>
    <dgm:pt modelId="{414DDF55-E475-4DAD-AB46-5E2876EB4FAB}" type="sibTrans" cxnId="{1CD7451F-99EE-490E-8C7B-2BE0955DB2E5}">
      <dgm:prSet/>
      <dgm:spPr/>
      <dgm:t>
        <a:bodyPr/>
        <a:lstStyle/>
        <a:p>
          <a:endParaRPr lang="ru-RU"/>
        </a:p>
      </dgm:t>
    </dgm:pt>
    <dgm:pt modelId="{A1B88D64-622C-4C92-A917-5F6D026013C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Организация стажировки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студентов-тьюторов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у ведущих педагогов и психологов города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DC371E6C-A8FB-4362-A603-91272CF8535A}" type="parTrans" cxnId="{B016BB18-65D4-4682-BAA5-90BD153EED53}">
      <dgm:prSet/>
      <dgm:spPr/>
      <dgm:t>
        <a:bodyPr/>
        <a:lstStyle/>
        <a:p>
          <a:endParaRPr lang="ru-RU"/>
        </a:p>
      </dgm:t>
    </dgm:pt>
    <dgm:pt modelId="{F048643B-B167-417E-A455-31B47A5CF8AA}" type="sibTrans" cxnId="{B016BB18-65D4-4682-BAA5-90BD153EED53}">
      <dgm:prSet/>
      <dgm:spPr/>
      <dgm:t>
        <a:bodyPr/>
        <a:lstStyle/>
        <a:p>
          <a:endParaRPr lang="ru-RU"/>
        </a:p>
      </dgm:t>
    </dgm:pt>
    <dgm:pt modelId="{BE6994AE-71BE-4E13-A5FD-A5ED48D69DED}">
      <dgm:prSet phldrT="[Текст]" custT="1"/>
      <dgm:spPr/>
      <dgm:t>
        <a:bodyPr/>
        <a:lstStyle/>
        <a:p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Поддержка и сопровождение </a:t>
          </a:r>
          <a:r>
            <a:rPr lang="ru-RU" sz="1300" b="1" i="0" dirty="0" err="1" smtClean="0">
              <a:solidFill>
                <a:schemeClr val="tx2">
                  <a:lumMod val="75000"/>
                </a:schemeClr>
              </a:solidFill>
            </a:rPr>
            <a:t>тьюторов</a:t>
          </a:r>
          <a:r>
            <a:rPr lang="ru-RU" sz="1300" b="1" i="0" dirty="0" smtClean="0">
              <a:solidFill>
                <a:schemeClr val="tx2">
                  <a:lumMod val="75000"/>
                </a:schemeClr>
              </a:solidFill>
            </a:rPr>
            <a:t> в процессе инклюзивного образования</a:t>
          </a:r>
          <a:endParaRPr lang="ru-RU" sz="1300" b="1" i="0" dirty="0">
            <a:solidFill>
              <a:schemeClr val="tx2">
                <a:lumMod val="75000"/>
              </a:schemeClr>
            </a:solidFill>
          </a:endParaRPr>
        </a:p>
      </dgm:t>
    </dgm:pt>
    <dgm:pt modelId="{2A06CFAA-38E4-49CE-99FA-8224459EF2D9}" type="parTrans" cxnId="{3268C37A-FA1C-4229-B439-E2384D01234F}">
      <dgm:prSet/>
      <dgm:spPr/>
      <dgm:t>
        <a:bodyPr/>
        <a:lstStyle/>
        <a:p>
          <a:endParaRPr lang="ru-RU"/>
        </a:p>
      </dgm:t>
    </dgm:pt>
    <dgm:pt modelId="{35B85913-C038-46C7-B7CE-79B4D0CAE586}" type="sibTrans" cxnId="{3268C37A-FA1C-4229-B439-E2384D01234F}">
      <dgm:prSet/>
      <dgm:spPr/>
      <dgm:t>
        <a:bodyPr/>
        <a:lstStyle/>
        <a:p>
          <a:endParaRPr lang="ru-RU"/>
        </a:p>
      </dgm:t>
    </dgm:pt>
    <dgm:pt modelId="{AAABAB00-63EA-4CFA-9984-60AF49A9266C}" type="pres">
      <dgm:prSet presAssocID="{E979CA66-4726-4494-B2B8-43A8AB543E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6DAD1C-6636-478F-B223-28196CBB90AF}" type="pres">
      <dgm:prSet presAssocID="{FBD6CD0E-8BEE-49BB-94D9-7881CB09C066}" presName="root" presStyleCnt="0"/>
      <dgm:spPr/>
    </dgm:pt>
    <dgm:pt modelId="{ADC18FBE-5D32-49CC-B06F-6D42666DD4E6}" type="pres">
      <dgm:prSet presAssocID="{FBD6CD0E-8BEE-49BB-94D9-7881CB09C066}" presName="rootComposite" presStyleCnt="0"/>
      <dgm:spPr/>
    </dgm:pt>
    <dgm:pt modelId="{842AC681-15D2-4E69-9994-7429D4E8E749}" type="pres">
      <dgm:prSet presAssocID="{FBD6CD0E-8BEE-49BB-94D9-7881CB09C066}" presName="rootText" presStyleLbl="node1" presStyleIdx="0" presStyleCnt="3" custScaleX="193956" custScaleY="134823" custLinFactNeighborX="-2290" custLinFactNeighborY="-35473"/>
      <dgm:spPr/>
      <dgm:t>
        <a:bodyPr/>
        <a:lstStyle/>
        <a:p>
          <a:endParaRPr lang="ru-RU"/>
        </a:p>
      </dgm:t>
    </dgm:pt>
    <dgm:pt modelId="{7A689CAF-43B0-4A77-82F1-D21E11F13C0A}" type="pres">
      <dgm:prSet presAssocID="{FBD6CD0E-8BEE-49BB-94D9-7881CB09C066}" presName="rootConnector" presStyleLbl="node1" presStyleIdx="0" presStyleCnt="3"/>
      <dgm:spPr/>
      <dgm:t>
        <a:bodyPr/>
        <a:lstStyle/>
        <a:p>
          <a:endParaRPr lang="ru-RU"/>
        </a:p>
      </dgm:t>
    </dgm:pt>
    <dgm:pt modelId="{53EB217F-863C-4519-80F1-981058594445}" type="pres">
      <dgm:prSet presAssocID="{FBD6CD0E-8BEE-49BB-94D9-7881CB09C066}" presName="childShape" presStyleCnt="0"/>
      <dgm:spPr/>
    </dgm:pt>
    <dgm:pt modelId="{522A5D20-1F23-4E34-A980-F737D53B67F1}" type="pres">
      <dgm:prSet presAssocID="{D95CD564-C848-4D56-B620-B9C2C4FA5C0C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1CEE28B7-6679-435D-A9E7-FC008249CA93}" type="pres">
      <dgm:prSet presAssocID="{05B2FB9B-6D2A-4646-A3BC-7FCFE73DC66A}" presName="childText" presStyleLbl="bgAcc1" presStyleIdx="0" presStyleCnt="12" custScaleX="188480" custScaleY="12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859EF-6A73-4B93-ADD8-538012AFC9CB}" type="pres">
      <dgm:prSet presAssocID="{7B03C863-687E-466F-A1D0-4C5A3714993B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8BB45469-A745-4D85-A161-ED0A2FFCED87}" type="pres">
      <dgm:prSet presAssocID="{C78AED11-448A-49B3-867F-976EA7E5F988}" presName="childText" presStyleLbl="bgAcc1" presStyleIdx="1" presStyleCnt="12" custScaleX="189272" custScaleY="127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E13D8-9089-4B83-A81C-D507E41AEEAA}" type="pres">
      <dgm:prSet presAssocID="{6138764E-6C3D-4AE8-9373-A37E2CA1FB7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2E089EC0-D592-4B6B-897B-C06FB46E5CE1}" type="pres">
      <dgm:prSet presAssocID="{22E3A23A-4163-40B5-882E-45E15EFA6A46}" presName="childText" presStyleLbl="bgAcc1" presStyleIdx="2" presStyleCnt="12" custScaleX="189272" custScaleY="124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8BA2C-D523-418C-89F3-68AFD6EE971D}" type="pres">
      <dgm:prSet presAssocID="{DC371E6C-A8FB-4362-A603-91272CF8535A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E98B40CA-F3F9-4CB2-A5BB-E9B358245BDC}" type="pres">
      <dgm:prSet presAssocID="{A1B88D64-622C-4C92-A917-5F6D026013C3}" presName="childText" presStyleLbl="bgAcc1" presStyleIdx="3" presStyleCnt="12" custScaleX="189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48BDA-721A-44EC-BB7B-692EA0EA0864}" type="pres">
      <dgm:prSet presAssocID="{BE6994AE-71BE-4E13-A5FD-A5ED48D69DED}" presName="root" presStyleCnt="0"/>
      <dgm:spPr/>
    </dgm:pt>
    <dgm:pt modelId="{B03855C7-72BC-4987-9441-C2700F2E9785}" type="pres">
      <dgm:prSet presAssocID="{BE6994AE-71BE-4E13-A5FD-A5ED48D69DED}" presName="rootComposite" presStyleCnt="0"/>
      <dgm:spPr/>
    </dgm:pt>
    <dgm:pt modelId="{55F28B43-2683-4911-A202-3A7DEDE47532}" type="pres">
      <dgm:prSet presAssocID="{BE6994AE-71BE-4E13-A5FD-A5ED48D69DED}" presName="rootText" presStyleLbl="node1" presStyleIdx="1" presStyleCnt="3" custScaleX="184820" custScaleY="134823" custLinFactNeighborX="-1313" custLinFactNeighborY="-35473"/>
      <dgm:spPr/>
      <dgm:t>
        <a:bodyPr/>
        <a:lstStyle/>
        <a:p>
          <a:endParaRPr lang="ru-RU"/>
        </a:p>
      </dgm:t>
    </dgm:pt>
    <dgm:pt modelId="{B778982F-3449-434F-997A-0F620A6E3690}" type="pres">
      <dgm:prSet presAssocID="{BE6994AE-71BE-4E13-A5FD-A5ED48D69DED}" presName="rootConnector" presStyleLbl="node1" presStyleIdx="1" presStyleCnt="3"/>
      <dgm:spPr/>
      <dgm:t>
        <a:bodyPr/>
        <a:lstStyle/>
        <a:p>
          <a:endParaRPr lang="ru-RU"/>
        </a:p>
      </dgm:t>
    </dgm:pt>
    <dgm:pt modelId="{7D5ABEEB-BE1A-40D3-8E7D-AFFE670CC084}" type="pres">
      <dgm:prSet presAssocID="{BE6994AE-71BE-4E13-A5FD-A5ED48D69DED}" presName="childShape" presStyleCnt="0"/>
      <dgm:spPr/>
    </dgm:pt>
    <dgm:pt modelId="{2E468FCF-E20D-496F-8B1A-19A5EA42297B}" type="pres">
      <dgm:prSet presAssocID="{2888D215-7B25-4591-BBEB-7051560AF0BB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7F43AFBF-7212-405C-9643-D9A7CB44C5AA}" type="pres">
      <dgm:prSet presAssocID="{AE3C2094-405B-4C9F-B3F4-F593554DA1D7}" presName="childText" presStyleLbl="bgAcc1" presStyleIdx="4" presStyleCnt="12" custScaleX="185142" custScaleY="12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EDDF-7122-48CE-AD8C-9216FBE465C6}" type="pres">
      <dgm:prSet presAssocID="{3D3B7E57-1476-4556-84B4-315AF09024D2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3300BD81-F807-4DF9-BF71-83E86F105B18}" type="pres">
      <dgm:prSet presAssocID="{B28F58D3-7788-4B28-AEA9-5BE3F477D0DD}" presName="childText" presStyleLbl="bgAcc1" presStyleIdx="5" presStyleCnt="12" custScaleX="185142" custScaleY="12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EC78C-BF48-4060-A064-7728C0477297}" type="pres">
      <dgm:prSet presAssocID="{E9BE0CC8-8716-4BC4-BD6D-2C1EFF778A32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1EDBD1D6-14C4-4665-B512-AAD84B600E77}" type="pres">
      <dgm:prSet presAssocID="{7B7A890C-07E8-4EF5-9343-B36810CAEF58}" presName="childText" presStyleLbl="bgAcc1" presStyleIdx="6" presStyleCnt="12" custScaleX="185142" custScaleY="12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3F315-44A7-4650-A2FD-0C66966F567A}" type="pres">
      <dgm:prSet presAssocID="{46BD67A0-184C-4582-B486-ACFD9BAC38FD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5DFBB7C9-1B3F-44A6-BE47-E20710FA427F}" type="pres">
      <dgm:prSet presAssocID="{0F0D7A20-D9C5-4CCB-AFA5-FED5F5B22592}" presName="childText" presStyleLbl="bgAcc1" presStyleIdx="7" presStyleCnt="12" custScaleX="18514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6E04-61E4-4220-AF37-75BDBC6B5BAD}" type="pres">
      <dgm:prSet presAssocID="{4CC1DAC1-1716-4234-8D3A-44746E478158}" presName="root" presStyleCnt="0"/>
      <dgm:spPr/>
    </dgm:pt>
    <dgm:pt modelId="{5F0E8515-A09B-49BC-8B3F-F5E9F1685B3A}" type="pres">
      <dgm:prSet presAssocID="{4CC1DAC1-1716-4234-8D3A-44746E478158}" presName="rootComposite" presStyleCnt="0"/>
      <dgm:spPr/>
    </dgm:pt>
    <dgm:pt modelId="{CBEC1F72-D91B-4A97-A573-8EFA25EC4E33}" type="pres">
      <dgm:prSet presAssocID="{4CC1DAC1-1716-4234-8D3A-44746E478158}" presName="rootText" presStyleLbl="node1" presStyleIdx="2" presStyleCnt="3" custScaleX="200122" custScaleY="134823" custLinFactNeighborX="-6910" custLinFactNeighborY="-35473"/>
      <dgm:spPr/>
      <dgm:t>
        <a:bodyPr/>
        <a:lstStyle/>
        <a:p>
          <a:endParaRPr lang="ru-RU"/>
        </a:p>
      </dgm:t>
    </dgm:pt>
    <dgm:pt modelId="{DD07634E-2730-44CD-93D4-BDFD6E789238}" type="pres">
      <dgm:prSet presAssocID="{4CC1DAC1-1716-4234-8D3A-44746E478158}" presName="rootConnector" presStyleLbl="node1" presStyleIdx="2" presStyleCnt="3"/>
      <dgm:spPr/>
      <dgm:t>
        <a:bodyPr/>
        <a:lstStyle/>
        <a:p>
          <a:endParaRPr lang="ru-RU"/>
        </a:p>
      </dgm:t>
    </dgm:pt>
    <dgm:pt modelId="{A57B9784-1988-415C-ABC4-03A22FF5BD90}" type="pres">
      <dgm:prSet presAssocID="{4CC1DAC1-1716-4234-8D3A-44746E478158}" presName="childShape" presStyleCnt="0"/>
      <dgm:spPr/>
    </dgm:pt>
    <dgm:pt modelId="{8D1EE05F-B1D4-4DB6-80A9-6BA223FE53C4}" type="pres">
      <dgm:prSet presAssocID="{3AF612D2-6896-4BCF-B8BA-4050901C70F7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8600BF1C-446B-4414-8050-5709C23680B4}" type="pres">
      <dgm:prSet presAssocID="{A8D94A19-DBC2-45C3-8BD9-E7CAD34200FD}" presName="childText" presStyleLbl="bgAcc1" presStyleIdx="8" presStyleCnt="12" custScaleX="195898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225A-870A-421D-B2A6-4D57D64DB007}" type="pres">
      <dgm:prSet presAssocID="{CFA10865-8B00-4411-8F9C-61252BD67D90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9B5095A4-503B-49E5-99A8-89EAFB004756}" type="pres">
      <dgm:prSet presAssocID="{2735F335-A0DC-42D6-A677-33C566454637}" presName="childText" presStyleLbl="bgAcc1" presStyleIdx="9" presStyleCnt="12" custScaleX="196837" custScaleY="15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DBD1-B952-4B2C-8A34-E812A8762AFB}" type="pres">
      <dgm:prSet presAssocID="{00B91362-FCCF-46DC-8027-B1734636DB22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EB1FB379-D2E0-442E-9419-623675326EB2}" type="pres">
      <dgm:prSet presAssocID="{0D493BE4-FD10-4A75-98AA-0808EC79AEE7}" presName="childText" presStyleLbl="bgAcc1" presStyleIdx="10" presStyleCnt="12" custScaleX="19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8ECD3-7641-43B5-A326-6FC31DC2A6F4}" type="pres">
      <dgm:prSet presAssocID="{4BB78DC6-5A61-43D1-B94B-62D63ADEFD33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599AC404-F15B-4CD2-8B35-1747A586BEE5}" type="pres">
      <dgm:prSet presAssocID="{2DA34C47-FA51-4198-B8B1-C61B99FF1E8E}" presName="childText" presStyleLbl="bgAcc1" presStyleIdx="11" presStyleCnt="12" custScaleX="19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26E3B-23EB-46B2-A580-FCDB6A999ECD}" type="presOf" srcId="{2735F335-A0DC-42D6-A677-33C566454637}" destId="{9B5095A4-503B-49E5-99A8-89EAFB004756}" srcOrd="0" destOrd="0" presId="urn:microsoft.com/office/officeart/2005/8/layout/hierarchy3"/>
    <dgm:cxn modelId="{B8751138-163E-4133-8C2A-61A79E77A92A}" type="presOf" srcId="{0F0D7A20-D9C5-4CCB-AFA5-FED5F5B22592}" destId="{5DFBB7C9-1B3F-44A6-BE47-E20710FA427F}" srcOrd="0" destOrd="0" presId="urn:microsoft.com/office/officeart/2005/8/layout/hierarchy3"/>
    <dgm:cxn modelId="{58D256C9-75FE-45C7-BF2F-30984B53F4E6}" type="presOf" srcId="{05B2FB9B-6D2A-4646-A3BC-7FCFE73DC66A}" destId="{1CEE28B7-6679-435D-A9E7-FC008249CA93}" srcOrd="0" destOrd="0" presId="urn:microsoft.com/office/officeart/2005/8/layout/hierarchy3"/>
    <dgm:cxn modelId="{C63565E7-4262-4684-A816-DF58D53A399C}" srcId="{E979CA66-4726-4494-B2B8-43A8AB543E3D}" destId="{4CC1DAC1-1716-4234-8D3A-44746E478158}" srcOrd="2" destOrd="0" parTransId="{0D0A1CE8-F497-4A76-8519-A23C042FC7A9}" sibTransId="{93B9DC73-69BD-4DBB-AA3E-E46C1905E32E}"/>
    <dgm:cxn modelId="{6CD71A95-1D38-441E-BA50-BC4A99B7D2F7}" srcId="{BE6994AE-71BE-4E13-A5FD-A5ED48D69DED}" destId="{0F0D7A20-D9C5-4CCB-AFA5-FED5F5B22592}" srcOrd="3" destOrd="0" parTransId="{46BD67A0-184C-4582-B486-ACFD9BAC38FD}" sibTransId="{A5C2C3C1-41E5-4F1D-9571-C90F512D4D91}"/>
    <dgm:cxn modelId="{CC4E2EB9-FE17-4957-B81F-F3A930539E7B}" srcId="{BE6994AE-71BE-4E13-A5FD-A5ED48D69DED}" destId="{AE3C2094-405B-4C9F-B3F4-F593554DA1D7}" srcOrd="0" destOrd="0" parTransId="{2888D215-7B25-4591-BBEB-7051560AF0BB}" sibTransId="{E272797F-95C3-4679-A34F-E46E977D0A8A}"/>
    <dgm:cxn modelId="{57279AD6-4C90-4676-A066-A7D636939FFD}" srcId="{FBD6CD0E-8BEE-49BB-94D9-7881CB09C066}" destId="{05B2FB9B-6D2A-4646-A3BC-7FCFE73DC66A}" srcOrd="0" destOrd="0" parTransId="{D95CD564-C848-4D56-B620-B9C2C4FA5C0C}" sibTransId="{BC102779-3593-4F28-BF7E-36781F7C90F1}"/>
    <dgm:cxn modelId="{3BBA20EF-065D-4797-B8B8-DBD8B794CB73}" type="presOf" srcId="{2888D215-7B25-4591-BBEB-7051560AF0BB}" destId="{2E468FCF-E20D-496F-8B1A-19A5EA42297B}" srcOrd="0" destOrd="0" presId="urn:microsoft.com/office/officeart/2005/8/layout/hierarchy3"/>
    <dgm:cxn modelId="{399F9F79-8BE3-419D-87D3-098E0FF4586A}" type="presOf" srcId="{2DA34C47-FA51-4198-B8B1-C61B99FF1E8E}" destId="{599AC404-F15B-4CD2-8B35-1747A586BEE5}" srcOrd="0" destOrd="0" presId="urn:microsoft.com/office/officeart/2005/8/layout/hierarchy3"/>
    <dgm:cxn modelId="{1CD7451F-99EE-490E-8C7B-2BE0955DB2E5}" srcId="{FBD6CD0E-8BEE-49BB-94D9-7881CB09C066}" destId="{22E3A23A-4163-40B5-882E-45E15EFA6A46}" srcOrd="2" destOrd="0" parTransId="{6138764E-6C3D-4AE8-9373-A37E2CA1FB76}" sibTransId="{414DDF55-E475-4DAD-AB46-5E2876EB4FAB}"/>
    <dgm:cxn modelId="{4076CB65-F8EA-4713-A6F9-25EE8441B3FE}" type="presOf" srcId="{FBD6CD0E-8BEE-49BB-94D9-7881CB09C066}" destId="{7A689CAF-43B0-4A77-82F1-D21E11F13C0A}" srcOrd="1" destOrd="0" presId="urn:microsoft.com/office/officeart/2005/8/layout/hierarchy3"/>
    <dgm:cxn modelId="{AF5B02A1-4322-4E72-A340-068BD7EB0563}" type="presOf" srcId="{6138764E-6C3D-4AE8-9373-A37E2CA1FB76}" destId="{18FE13D8-9089-4B83-A81C-D507E41AEEAA}" srcOrd="0" destOrd="0" presId="urn:microsoft.com/office/officeart/2005/8/layout/hierarchy3"/>
    <dgm:cxn modelId="{327313EB-1E5B-420A-AD6B-C390FADFACAC}" srcId="{4CC1DAC1-1716-4234-8D3A-44746E478158}" destId="{A8D94A19-DBC2-45C3-8BD9-E7CAD34200FD}" srcOrd="0" destOrd="0" parTransId="{3AF612D2-6896-4BCF-B8BA-4050901C70F7}" sibTransId="{59E7655A-A460-428A-9885-2E82E5A04D52}"/>
    <dgm:cxn modelId="{19C68388-1DB1-48C9-B3CD-7336C2BA5546}" type="presOf" srcId="{E979CA66-4726-4494-B2B8-43A8AB543E3D}" destId="{AAABAB00-63EA-4CFA-9984-60AF49A9266C}" srcOrd="0" destOrd="0" presId="urn:microsoft.com/office/officeart/2005/8/layout/hierarchy3"/>
    <dgm:cxn modelId="{E2AE1D4A-23CC-486E-9409-99EEE2A92345}" type="presOf" srcId="{CFA10865-8B00-4411-8F9C-61252BD67D90}" destId="{2F7D225A-870A-421D-B2A6-4D57D64DB007}" srcOrd="0" destOrd="0" presId="urn:microsoft.com/office/officeart/2005/8/layout/hierarchy3"/>
    <dgm:cxn modelId="{902E183F-C781-40A7-BCC6-6387CEE995F5}" srcId="{BE6994AE-71BE-4E13-A5FD-A5ED48D69DED}" destId="{B28F58D3-7788-4B28-AEA9-5BE3F477D0DD}" srcOrd="1" destOrd="0" parTransId="{3D3B7E57-1476-4556-84B4-315AF09024D2}" sibTransId="{45A5FEB3-2704-4677-85FA-B993D6FF7598}"/>
    <dgm:cxn modelId="{EBF0B69B-2E97-4F02-A1B9-0477C58A9EF8}" type="presOf" srcId="{7B7A890C-07E8-4EF5-9343-B36810CAEF58}" destId="{1EDBD1D6-14C4-4665-B512-AAD84B600E77}" srcOrd="0" destOrd="0" presId="urn:microsoft.com/office/officeart/2005/8/layout/hierarchy3"/>
    <dgm:cxn modelId="{56C72DEB-4933-4EF4-84D5-991B8DC20EB4}" type="presOf" srcId="{0D493BE4-FD10-4A75-98AA-0808EC79AEE7}" destId="{EB1FB379-D2E0-442E-9419-623675326EB2}" srcOrd="0" destOrd="0" presId="urn:microsoft.com/office/officeart/2005/8/layout/hierarchy3"/>
    <dgm:cxn modelId="{511779F3-6E46-46F0-A214-A0BE16CCF414}" srcId="{4CC1DAC1-1716-4234-8D3A-44746E478158}" destId="{2735F335-A0DC-42D6-A677-33C566454637}" srcOrd="1" destOrd="0" parTransId="{CFA10865-8B00-4411-8F9C-61252BD67D90}" sibTransId="{04881F9D-A5AD-47C9-B0A1-1CE787169C7A}"/>
    <dgm:cxn modelId="{0CA27316-81B8-435C-B189-3AC9B3118101}" type="presOf" srcId="{3D3B7E57-1476-4556-84B4-315AF09024D2}" destId="{E4ACEDDF-7122-48CE-AD8C-9216FBE465C6}" srcOrd="0" destOrd="0" presId="urn:microsoft.com/office/officeart/2005/8/layout/hierarchy3"/>
    <dgm:cxn modelId="{19EA9B96-65A0-4475-BB7C-26AC1F45F80E}" type="presOf" srcId="{A1B88D64-622C-4C92-A917-5F6D026013C3}" destId="{E98B40CA-F3F9-4CB2-A5BB-E9B358245BDC}" srcOrd="0" destOrd="0" presId="urn:microsoft.com/office/officeart/2005/8/layout/hierarchy3"/>
    <dgm:cxn modelId="{BD77680F-8018-4EA5-AE54-92FC9EF67EE9}" type="presOf" srcId="{4BB78DC6-5A61-43D1-B94B-62D63ADEFD33}" destId="{CD38ECD3-7641-43B5-A326-6FC31DC2A6F4}" srcOrd="0" destOrd="0" presId="urn:microsoft.com/office/officeart/2005/8/layout/hierarchy3"/>
    <dgm:cxn modelId="{0D2E23ED-790D-4A1A-BCF6-0BCDE4F38E43}" type="presOf" srcId="{46BD67A0-184C-4582-B486-ACFD9BAC38FD}" destId="{8C73F315-44A7-4650-A2FD-0C66966F567A}" srcOrd="0" destOrd="0" presId="urn:microsoft.com/office/officeart/2005/8/layout/hierarchy3"/>
    <dgm:cxn modelId="{6E5127B8-D4E9-4416-B709-20BAAA67457E}" type="presOf" srcId="{00B91362-FCCF-46DC-8027-B1734636DB22}" destId="{C03FDBD1-B952-4B2C-8A34-E812A8762AFB}" srcOrd="0" destOrd="0" presId="urn:microsoft.com/office/officeart/2005/8/layout/hierarchy3"/>
    <dgm:cxn modelId="{73F71D5C-5358-474E-B41B-747CB7ABD370}" type="presOf" srcId="{22E3A23A-4163-40B5-882E-45E15EFA6A46}" destId="{2E089EC0-D592-4B6B-897B-C06FB46E5CE1}" srcOrd="0" destOrd="0" presId="urn:microsoft.com/office/officeart/2005/8/layout/hierarchy3"/>
    <dgm:cxn modelId="{7697CA4D-0259-43F9-AF00-82201DAF7631}" type="presOf" srcId="{4CC1DAC1-1716-4234-8D3A-44746E478158}" destId="{CBEC1F72-D91B-4A97-A573-8EFA25EC4E33}" srcOrd="0" destOrd="0" presId="urn:microsoft.com/office/officeart/2005/8/layout/hierarchy3"/>
    <dgm:cxn modelId="{EB06F366-D156-4093-9567-03A59896D865}" srcId="{4CC1DAC1-1716-4234-8D3A-44746E478158}" destId="{2DA34C47-FA51-4198-B8B1-C61B99FF1E8E}" srcOrd="3" destOrd="0" parTransId="{4BB78DC6-5A61-43D1-B94B-62D63ADEFD33}" sibTransId="{CE5A5537-FF18-48D0-9CCF-BE9C85494F8A}"/>
    <dgm:cxn modelId="{2D32B13B-2C95-40E7-9B2A-4C604961E0F3}" type="presOf" srcId="{BE6994AE-71BE-4E13-A5FD-A5ED48D69DED}" destId="{B778982F-3449-434F-997A-0F620A6E3690}" srcOrd="1" destOrd="0" presId="urn:microsoft.com/office/officeart/2005/8/layout/hierarchy3"/>
    <dgm:cxn modelId="{3B5282A5-0AED-4BE8-BBA6-7470771EADD0}" type="presOf" srcId="{B28F58D3-7788-4B28-AEA9-5BE3F477D0DD}" destId="{3300BD81-F807-4DF9-BF71-83E86F105B18}" srcOrd="0" destOrd="0" presId="urn:microsoft.com/office/officeart/2005/8/layout/hierarchy3"/>
    <dgm:cxn modelId="{E65994F9-9627-4FDD-964B-D4730B5FAAE1}" srcId="{BE6994AE-71BE-4E13-A5FD-A5ED48D69DED}" destId="{7B7A890C-07E8-4EF5-9343-B36810CAEF58}" srcOrd="2" destOrd="0" parTransId="{E9BE0CC8-8716-4BC4-BD6D-2C1EFF778A32}" sibTransId="{6BC79D46-8F8E-4B08-AF61-A302204F8194}"/>
    <dgm:cxn modelId="{FCE9CF94-1CBC-4520-AC99-D64CCD66FBB4}" type="presOf" srcId="{AE3C2094-405B-4C9F-B3F4-F593554DA1D7}" destId="{7F43AFBF-7212-405C-9643-D9A7CB44C5AA}" srcOrd="0" destOrd="0" presId="urn:microsoft.com/office/officeart/2005/8/layout/hierarchy3"/>
    <dgm:cxn modelId="{3268C37A-FA1C-4229-B439-E2384D01234F}" srcId="{E979CA66-4726-4494-B2B8-43A8AB543E3D}" destId="{BE6994AE-71BE-4E13-A5FD-A5ED48D69DED}" srcOrd="1" destOrd="0" parTransId="{2A06CFAA-38E4-49CE-99FA-8224459EF2D9}" sibTransId="{35B85913-C038-46C7-B7CE-79B4D0CAE586}"/>
    <dgm:cxn modelId="{B016BB18-65D4-4682-BAA5-90BD153EED53}" srcId="{FBD6CD0E-8BEE-49BB-94D9-7881CB09C066}" destId="{A1B88D64-622C-4C92-A917-5F6D026013C3}" srcOrd="3" destOrd="0" parTransId="{DC371E6C-A8FB-4362-A603-91272CF8535A}" sibTransId="{F048643B-B167-417E-A455-31B47A5CF8AA}"/>
    <dgm:cxn modelId="{32E9AB32-0BA4-4804-A765-F965D5EC49CE}" type="presOf" srcId="{7B03C863-687E-466F-A1D0-4C5A3714993B}" destId="{FF0859EF-6A73-4B93-ADD8-538012AFC9CB}" srcOrd="0" destOrd="0" presId="urn:microsoft.com/office/officeart/2005/8/layout/hierarchy3"/>
    <dgm:cxn modelId="{1C32C852-D681-4DC4-AB61-0E70E6F6E60E}" srcId="{E979CA66-4726-4494-B2B8-43A8AB543E3D}" destId="{FBD6CD0E-8BEE-49BB-94D9-7881CB09C066}" srcOrd="0" destOrd="0" parTransId="{2F167D87-A3A0-4ED0-BEA1-5CF14276419A}" sibTransId="{882DC956-3BE4-48F3-A99B-8FDD4E25F7C0}"/>
    <dgm:cxn modelId="{AAD5AD67-A657-499B-9AF2-858196ECF6F8}" type="presOf" srcId="{E9BE0CC8-8716-4BC4-BD6D-2C1EFF778A32}" destId="{9DEEC78C-BF48-4060-A064-7728C0477297}" srcOrd="0" destOrd="0" presId="urn:microsoft.com/office/officeart/2005/8/layout/hierarchy3"/>
    <dgm:cxn modelId="{1BA2C94D-66DF-4147-9AC9-B7062787E6D7}" type="presOf" srcId="{DC371E6C-A8FB-4362-A603-91272CF8535A}" destId="{2B68BA2C-D523-418C-89F3-68AFD6EE971D}" srcOrd="0" destOrd="0" presId="urn:microsoft.com/office/officeart/2005/8/layout/hierarchy3"/>
    <dgm:cxn modelId="{3DC0BAB6-7D3E-40A0-B102-A79291C35C1C}" type="presOf" srcId="{3AF612D2-6896-4BCF-B8BA-4050901C70F7}" destId="{8D1EE05F-B1D4-4DB6-80A9-6BA223FE53C4}" srcOrd="0" destOrd="0" presId="urn:microsoft.com/office/officeart/2005/8/layout/hierarchy3"/>
    <dgm:cxn modelId="{35FD0693-D065-4C08-96DD-920BAFF58F6A}" type="presOf" srcId="{4CC1DAC1-1716-4234-8D3A-44746E478158}" destId="{DD07634E-2730-44CD-93D4-BDFD6E789238}" srcOrd="1" destOrd="0" presId="urn:microsoft.com/office/officeart/2005/8/layout/hierarchy3"/>
    <dgm:cxn modelId="{09199F43-9EB4-4374-8BEA-91DAD19A496E}" srcId="{4CC1DAC1-1716-4234-8D3A-44746E478158}" destId="{0D493BE4-FD10-4A75-98AA-0808EC79AEE7}" srcOrd="2" destOrd="0" parTransId="{00B91362-FCCF-46DC-8027-B1734636DB22}" sibTransId="{A3D4CDB6-4CDF-4068-AC04-547DD2726F2C}"/>
    <dgm:cxn modelId="{96D2D8E6-6476-4B1C-9F3D-2725B6008513}" type="presOf" srcId="{D95CD564-C848-4D56-B620-B9C2C4FA5C0C}" destId="{522A5D20-1F23-4E34-A980-F737D53B67F1}" srcOrd="0" destOrd="0" presId="urn:microsoft.com/office/officeart/2005/8/layout/hierarchy3"/>
    <dgm:cxn modelId="{DED2BD25-57E0-4651-8B85-CADB4A8EC24E}" type="presOf" srcId="{BE6994AE-71BE-4E13-A5FD-A5ED48D69DED}" destId="{55F28B43-2683-4911-A202-3A7DEDE47532}" srcOrd="0" destOrd="0" presId="urn:microsoft.com/office/officeart/2005/8/layout/hierarchy3"/>
    <dgm:cxn modelId="{B16DFAEE-F986-44FA-9E8E-20DFA6FC5BA3}" type="presOf" srcId="{A8D94A19-DBC2-45C3-8BD9-E7CAD34200FD}" destId="{8600BF1C-446B-4414-8050-5709C23680B4}" srcOrd="0" destOrd="0" presId="urn:microsoft.com/office/officeart/2005/8/layout/hierarchy3"/>
    <dgm:cxn modelId="{0219E435-C720-451C-9BD8-FF239E5FB917}" type="presOf" srcId="{C78AED11-448A-49B3-867F-976EA7E5F988}" destId="{8BB45469-A745-4D85-A161-ED0A2FFCED87}" srcOrd="0" destOrd="0" presId="urn:microsoft.com/office/officeart/2005/8/layout/hierarchy3"/>
    <dgm:cxn modelId="{6F7FB9C3-B88F-4CE3-A08A-EF9EE1D8B9EC}" type="presOf" srcId="{FBD6CD0E-8BEE-49BB-94D9-7881CB09C066}" destId="{842AC681-15D2-4E69-9994-7429D4E8E749}" srcOrd="0" destOrd="0" presId="urn:microsoft.com/office/officeart/2005/8/layout/hierarchy3"/>
    <dgm:cxn modelId="{4DFA79D7-0EF7-425A-81F1-3D6C478BA5CB}" srcId="{FBD6CD0E-8BEE-49BB-94D9-7881CB09C066}" destId="{C78AED11-448A-49B3-867F-976EA7E5F988}" srcOrd="1" destOrd="0" parTransId="{7B03C863-687E-466F-A1D0-4C5A3714993B}" sibTransId="{34DE45C8-4DA6-4ADC-9893-2574F73EE988}"/>
    <dgm:cxn modelId="{252F8908-7C40-4AB6-A7D8-CA997A32D913}" type="presParOf" srcId="{AAABAB00-63EA-4CFA-9984-60AF49A9266C}" destId="{506DAD1C-6636-478F-B223-28196CBB90AF}" srcOrd="0" destOrd="0" presId="urn:microsoft.com/office/officeart/2005/8/layout/hierarchy3"/>
    <dgm:cxn modelId="{39A05902-9CB9-4AED-947D-3D666FA9A48B}" type="presParOf" srcId="{506DAD1C-6636-478F-B223-28196CBB90AF}" destId="{ADC18FBE-5D32-49CC-B06F-6D42666DD4E6}" srcOrd="0" destOrd="0" presId="urn:microsoft.com/office/officeart/2005/8/layout/hierarchy3"/>
    <dgm:cxn modelId="{8BF47C5C-99F7-4EEC-A46E-0C3406217B9E}" type="presParOf" srcId="{ADC18FBE-5D32-49CC-B06F-6D42666DD4E6}" destId="{842AC681-15D2-4E69-9994-7429D4E8E749}" srcOrd="0" destOrd="0" presId="urn:microsoft.com/office/officeart/2005/8/layout/hierarchy3"/>
    <dgm:cxn modelId="{C180C6AC-6F73-49BF-9984-5CE612452652}" type="presParOf" srcId="{ADC18FBE-5D32-49CC-B06F-6D42666DD4E6}" destId="{7A689CAF-43B0-4A77-82F1-D21E11F13C0A}" srcOrd="1" destOrd="0" presId="urn:microsoft.com/office/officeart/2005/8/layout/hierarchy3"/>
    <dgm:cxn modelId="{AA133A97-A832-479A-8BAE-16AED9D8BC19}" type="presParOf" srcId="{506DAD1C-6636-478F-B223-28196CBB90AF}" destId="{53EB217F-863C-4519-80F1-981058594445}" srcOrd="1" destOrd="0" presId="urn:microsoft.com/office/officeart/2005/8/layout/hierarchy3"/>
    <dgm:cxn modelId="{ABA40251-4FC0-4B9C-BADE-158B53BD2650}" type="presParOf" srcId="{53EB217F-863C-4519-80F1-981058594445}" destId="{522A5D20-1F23-4E34-A980-F737D53B67F1}" srcOrd="0" destOrd="0" presId="urn:microsoft.com/office/officeart/2005/8/layout/hierarchy3"/>
    <dgm:cxn modelId="{ADC56F50-E59C-49F6-A7DA-4791E419DE79}" type="presParOf" srcId="{53EB217F-863C-4519-80F1-981058594445}" destId="{1CEE28B7-6679-435D-A9E7-FC008249CA93}" srcOrd="1" destOrd="0" presId="urn:microsoft.com/office/officeart/2005/8/layout/hierarchy3"/>
    <dgm:cxn modelId="{1798C10C-C160-43D7-A07C-1571E61BFCD9}" type="presParOf" srcId="{53EB217F-863C-4519-80F1-981058594445}" destId="{FF0859EF-6A73-4B93-ADD8-538012AFC9CB}" srcOrd="2" destOrd="0" presId="urn:microsoft.com/office/officeart/2005/8/layout/hierarchy3"/>
    <dgm:cxn modelId="{AFBE3E0F-F42E-4B0F-9D13-02FF3B1E8388}" type="presParOf" srcId="{53EB217F-863C-4519-80F1-981058594445}" destId="{8BB45469-A745-4D85-A161-ED0A2FFCED87}" srcOrd="3" destOrd="0" presId="urn:microsoft.com/office/officeart/2005/8/layout/hierarchy3"/>
    <dgm:cxn modelId="{D0970D05-944A-4D38-B9B4-E0BB75B746E6}" type="presParOf" srcId="{53EB217F-863C-4519-80F1-981058594445}" destId="{18FE13D8-9089-4B83-A81C-D507E41AEEAA}" srcOrd="4" destOrd="0" presId="urn:microsoft.com/office/officeart/2005/8/layout/hierarchy3"/>
    <dgm:cxn modelId="{90FB8870-EA65-4A3F-BDEC-C571AA07ADB9}" type="presParOf" srcId="{53EB217F-863C-4519-80F1-981058594445}" destId="{2E089EC0-D592-4B6B-897B-C06FB46E5CE1}" srcOrd="5" destOrd="0" presId="urn:microsoft.com/office/officeart/2005/8/layout/hierarchy3"/>
    <dgm:cxn modelId="{7A15B437-7EC8-4912-B955-0D2130D027C7}" type="presParOf" srcId="{53EB217F-863C-4519-80F1-981058594445}" destId="{2B68BA2C-D523-418C-89F3-68AFD6EE971D}" srcOrd="6" destOrd="0" presId="urn:microsoft.com/office/officeart/2005/8/layout/hierarchy3"/>
    <dgm:cxn modelId="{930C6734-CE37-4D92-900C-84C3387274B6}" type="presParOf" srcId="{53EB217F-863C-4519-80F1-981058594445}" destId="{E98B40CA-F3F9-4CB2-A5BB-E9B358245BDC}" srcOrd="7" destOrd="0" presId="urn:microsoft.com/office/officeart/2005/8/layout/hierarchy3"/>
    <dgm:cxn modelId="{A513E4BA-C6B8-42E8-8586-EF9A720DA093}" type="presParOf" srcId="{AAABAB00-63EA-4CFA-9984-60AF49A9266C}" destId="{D9048BDA-721A-44EC-BB7B-692EA0EA0864}" srcOrd="1" destOrd="0" presId="urn:microsoft.com/office/officeart/2005/8/layout/hierarchy3"/>
    <dgm:cxn modelId="{8207A80B-35E1-4D05-AFC8-13617CC0B858}" type="presParOf" srcId="{D9048BDA-721A-44EC-BB7B-692EA0EA0864}" destId="{B03855C7-72BC-4987-9441-C2700F2E9785}" srcOrd="0" destOrd="0" presId="urn:microsoft.com/office/officeart/2005/8/layout/hierarchy3"/>
    <dgm:cxn modelId="{E7B001AA-B47A-49CE-9434-6F0801F1A293}" type="presParOf" srcId="{B03855C7-72BC-4987-9441-C2700F2E9785}" destId="{55F28B43-2683-4911-A202-3A7DEDE47532}" srcOrd="0" destOrd="0" presId="urn:microsoft.com/office/officeart/2005/8/layout/hierarchy3"/>
    <dgm:cxn modelId="{8E1DECAB-FFCA-4FC4-A6E4-D8C986F32A0C}" type="presParOf" srcId="{B03855C7-72BC-4987-9441-C2700F2E9785}" destId="{B778982F-3449-434F-997A-0F620A6E3690}" srcOrd="1" destOrd="0" presId="urn:microsoft.com/office/officeart/2005/8/layout/hierarchy3"/>
    <dgm:cxn modelId="{50E8456E-CA86-4DA9-8C13-512A327F1F48}" type="presParOf" srcId="{D9048BDA-721A-44EC-BB7B-692EA0EA0864}" destId="{7D5ABEEB-BE1A-40D3-8E7D-AFFE670CC084}" srcOrd="1" destOrd="0" presId="urn:microsoft.com/office/officeart/2005/8/layout/hierarchy3"/>
    <dgm:cxn modelId="{1A42302C-0E3B-4B33-855A-D55C8B3494A9}" type="presParOf" srcId="{7D5ABEEB-BE1A-40D3-8E7D-AFFE670CC084}" destId="{2E468FCF-E20D-496F-8B1A-19A5EA42297B}" srcOrd="0" destOrd="0" presId="urn:microsoft.com/office/officeart/2005/8/layout/hierarchy3"/>
    <dgm:cxn modelId="{B7E4C88A-BEB5-4B8E-8133-A8928A5CCE04}" type="presParOf" srcId="{7D5ABEEB-BE1A-40D3-8E7D-AFFE670CC084}" destId="{7F43AFBF-7212-405C-9643-D9A7CB44C5AA}" srcOrd="1" destOrd="0" presId="urn:microsoft.com/office/officeart/2005/8/layout/hierarchy3"/>
    <dgm:cxn modelId="{72003448-BD37-4457-90DA-C1908440FFE5}" type="presParOf" srcId="{7D5ABEEB-BE1A-40D3-8E7D-AFFE670CC084}" destId="{E4ACEDDF-7122-48CE-AD8C-9216FBE465C6}" srcOrd="2" destOrd="0" presId="urn:microsoft.com/office/officeart/2005/8/layout/hierarchy3"/>
    <dgm:cxn modelId="{504FA7F0-61E7-4BD4-9D58-6249B3521CFF}" type="presParOf" srcId="{7D5ABEEB-BE1A-40D3-8E7D-AFFE670CC084}" destId="{3300BD81-F807-4DF9-BF71-83E86F105B18}" srcOrd="3" destOrd="0" presId="urn:microsoft.com/office/officeart/2005/8/layout/hierarchy3"/>
    <dgm:cxn modelId="{508A9CE7-67DB-48E3-B6FB-6F9A2ECDA86E}" type="presParOf" srcId="{7D5ABEEB-BE1A-40D3-8E7D-AFFE670CC084}" destId="{9DEEC78C-BF48-4060-A064-7728C0477297}" srcOrd="4" destOrd="0" presId="urn:microsoft.com/office/officeart/2005/8/layout/hierarchy3"/>
    <dgm:cxn modelId="{0345C26D-94C9-4F49-BE37-69DE2C844D0E}" type="presParOf" srcId="{7D5ABEEB-BE1A-40D3-8E7D-AFFE670CC084}" destId="{1EDBD1D6-14C4-4665-B512-AAD84B600E77}" srcOrd="5" destOrd="0" presId="urn:microsoft.com/office/officeart/2005/8/layout/hierarchy3"/>
    <dgm:cxn modelId="{97102B51-971A-419C-BEF8-C59FD5CCCE9A}" type="presParOf" srcId="{7D5ABEEB-BE1A-40D3-8E7D-AFFE670CC084}" destId="{8C73F315-44A7-4650-A2FD-0C66966F567A}" srcOrd="6" destOrd="0" presId="urn:microsoft.com/office/officeart/2005/8/layout/hierarchy3"/>
    <dgm:cxn modelId="{6F80D85C-9423-46E7-92C8-F9D7DB52D5A6}" type="presParOf" srcId="{7D5ABEEB-BE1A-40D3-8E7D-AFFE670CC084}" destId="{5DFBB7C9-1B3F-44A6-BE47-E20710FA427F}" srcOrd="7" destOrd="0" presId="urn:microsoft.com/office/officeart/2005/8/layout/hierarchy3"/>
    <dgm:cxn modelId="{91899011-7470-4E37-B775-28FA08960CB0}" type="presParOf" srcId="{AAABAB00-63EA-4CFA-9984-60AF49A9266C}" destId="{B8726E04-61E4-4220-AF37-75BDBC6B5BAD}" srcOrd="2" destOrd="0" presId="urn:microsoft.com/office/officeart/2005/8/layout/hierarchy3"/>
    <dgm:cxn modelId="{B6B68ABA-6D3C-40AD-8510-D57CB723396F}" type="presParOf" srcId="{B8726E04-61E4-4220-AF37-75BDBC6B5BAD}" destId="{5F0E8515-A09B-49BC-8B3F-F5E9F1685B3A}" srcOrd="0" destOrd="0" presId="urn:microsoft.com/office/officeart/2005/8/layout/hierarchy3"/>
    <dgm:cxn modelId="{DB6B9B0E-CDA2-4DFE-8EF5-9710D14511E5}" type="presParOf" srcId="{5F0E8515-A09B-49BC-8B3F-F5E9F1685B3A}" destId="{CBEC1F72-D91B-4A97-A573-8EFA25EC4E33}" srcOrd="0" destOrd="0" presId="urn:microsoft.com/office/officeart/2005/8/layout/hierarchy3"/>
    <dgm:cxn modelId="{4195C361-FAA8-481B-B181-99AFD033E81D}" type="presParOf" srcId="{5F0E8515-A09B-49BC-8B3F-F5E9F1685B3A}" destId="{DD07634E-2730-44CD-93D4-BDFD6E789238}" srcOrd="1" destOrd="0" presId="urn:microsoft.com/office/officeart/2005/8/layout/hierarchy3"/>
    <dgm:cxn modelId="{3BD64865-16B5-4C62-8F0C-6B3F0D59D497}" type="presParOf" srcId="{B8726E04-61E4-4220-AF37-75BDBC6B5BAD}" destId="{A57B9784-1988-415C-ABC4-03A22FF5BD90}" srcOrd="1" destOrd="0" presId="urn:microsoft.com/office/officeart/2005/8/layout/hierarchy3"/>
    <dgm:cxn modelId="{4B0783E7-D17F-4097-A999-1FDC73F31B54}" type="presParOf" srcId="{A57B9784-1988-415C-ABC4-03A22FF5BD90}" destId="{8D1EE05F-B1D4-4DB6-80A9-6BA223FE53C4}" srcOrd="0" destOrd="0" presId="urn:microsoft.com/office/officeart/2005/8/layout/hierarchy3"/>
    <dgm:cxn modelId="{D624D809-4E40-4E66-960C-E84083F00AC1}" type="presParOf" srcId="{A57B9784-1988-415C-ABC4-03A22FF5BD90}" destId="{8600BF1C-446B-4414-8050-5709C23680B4}" srcOrd="1" destOrd="0" presId="urn:microsoft.com/office/officeart/2005/8/layout/hierarchy3"/>
    <dgm:cxn modelId="{D501422E-CC3C-441F-9A90-AD5B7BEF4FCF}" type="presParOf" srcId="{A57B9784-1988-415C-ABC4-03A22FF5BD90}" destId="{2F7D225A-870A-421D-B2A6-4D57D64DB007}" srcOrd="2" destOrd="0" presId="urn:microsoft.com/office/officeart/2005/8/layout/hierarchy3"/>
    <dgm:cxn modelId="{8035663D-0000-4569-BD6C-CBFDB4E5A3BC}" type="presParOf" srcId="{A57B9784-1988-415C-ABC4-03A22FF5BD90}" destId="{9B5095A4-503B-49E5-99A8-89EAFB004756}" srcOrd="3" destOrd="0" presId="urn:microsoft.com/office/officeart/2005/8/layout/hierarchy3"/>
    <dgm:cxn modelId="{457A2F4D-8667-4DBF-A526-68BBA4D5ABA4}" type="presParOf" srcId="{A57B9784-1988-415C-ABC4-03A22FF5BD90}" destId="{C03FDBD1-B952-4B2C-8A34-E812A8762AFB}" srcOrd="4" destOrd="0" presId="urn:microsoft.com/office/officeart/2005/8/layout/hierarchy3"/>
    <dgm:cxn modelId="{235EE4C7-D12C-4080-8F80-27C6BCE350A9}" type="presParOf" srcId="{A57B9784-1988-415C-ABC4-03A22FF5BD90}" destId="{EB1FB379-D2E0-442E-9419-623675326EB2}" srcOrd="5" destOrd="0" presId="urn:microsoft.com/office/officeart/2005/8/layout/hierarchy3"/>
    <dgm:cxn modelId="{6B496AD1-31C8-499B-8A8B-12503D54CDAC}" type="presParOf" srcId="{A57B9784-1988-415C-ABC4-03A22FF5BD90}" destId="{CD38ECD3-7641-43B5-A326-6FC31DC2A6F4}" srcOrd="6" destOrd="0" presId="urn:microsoft.com/office/officeart/2005/8/layout/hierarchy3"/>
    <dgm:cxn modelId="{3E410482-2429-4748-9968-B2A7966F2A64}" type="presParOf" srcId="{A57B9784-1988-415C-ABC4-03A22FF5BD90}" destId="{599AC404-F15B-4CD2-8B35-1747A586BEE5}" srcOrd="7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FA7BFE-723F-4C50-B74F-E5511B249F05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7689E8-CD52-4B7E-B77B-9C465925F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689E8-CD52-4B7E-B77B-9C465925F41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689E8-CD52-4B7E-B77B-9C465925F41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F87E2-984B-46F8-9A1E-A00BA3ACCCD6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8CFF1-3883-4034-AF6C-F1AC8F448F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3A99-6BCD-425A-A735-F3EA57A2152E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305E-DB7E-4F1E-BEA9-3818B4C84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CE97-35B6-42D5-B79E-0EC277721C4A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CBE4-2F56-493F-8A36-669EE9EF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4947-C8D5-4850-AA7B-05EDE37877A1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18FC-1D16-41AD-BE03-B74A0E35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47F2-B1B2-4167-B359-44EC383FD121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3F32-0FBF-4964-ADE4-36BCDD3BF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B791-05AE-4F38-9B6F-075B28271CD3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25BC-6885-4092-90DF-D9E8F32B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B52A-67D6-4ACD-98E6-653D24BAE87E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4AD8-10AC-40B1-8B8C-E4794BE3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9C65-F8BD-4647-A94D-CDECD60F2DD3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8518-B7BA-4F64-8904-7CB8494DA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3BCE-77F9-40EE-A33B-89415071BF35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3B12-CDA0-4908-8763-B96ABD0A0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811C-75F5-4712-B9FD-99AC76450F4A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230E-DEB2-4B62-A80B-9EEEF8A57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6ADE-93D9-440A-BA55-A04A7117E203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239D-B3EA-4063-9EFC-7BB679E2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0BC6-FC74-46E8-87DA-1D2D37E2793F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4141-5548-490F-B9CD-67EB09A8E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18E68E-855F-41E9-886F-F0DDEADE13CA}" type="datetimeFigureOut">
              <a:rPr lang="ru-RU"/>
              <a:pPr>
                <a:defRPr/>
              </a:pPr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026CCE-91C7-4F69-B0C6-2838FA9AC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072437" cy="157162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Некоммерческое партнерство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детских психологов и коррекционных педагогов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 оказанию профессиональной помощи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детям с особенностями развития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«Содействие», Тула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ompass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30000"/>
          </a:blip>
          <a:srcRect t="11756" b="5953"/>
          <a:stretch>
            <a:fillRect/>
          </a:stretch>
        </p:blipFill>
        <p:spPr>
          <a:xfrm>
            <a:off x="714348" y="2857496"/>
            <a:ext cx="7939163" cy="3500462"/>
          </a:xfrm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725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Становление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тьюторского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сопровождения детей с РАС в образовательном процессе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85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Стажировка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тьюторов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инклюзивной школе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№ 1540 г. Москвы</a:t>
            </a:r>
          </a:p>
        </p:txBody>
      </p:sp>
      <p:pic>
        <p:nvPicPr>
          <p:cNvPr id="5" name="Содержимое 4" descr="20141212_12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970715" cy="2233527"/>
          </a:xfrm>
        </p:spPr>
      </p:pic>
      <p:pic>
        <p:nvPicPr>
          <p:cNvPr id="7" name="Рисунок 6" descr="20141212_142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960840" cy="2227973"/>
          </a:xfrm>
          <a:prstGeom prst="rect">
            <a:avLst/>
          </a:prstGeom>
        </p:spPr>
      </p:pic>
      <p:pic>
        <p:nvPicPr>
          <p:cNvPr id="8" name="Рисунок 7" descr="20141212_125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3857628"/>
            <a:ext cx="3809995" cy="2143122"/>
          </a:xfrm>
          <a:prstGeom prst="rect">
            <a:avLst/>
          </a:prstGeom>
        </p:spPr>
      </p:pic>
      <p:pic>
        <p:nvPicPr>
          <p:cNvPr id="9" name="Рисунок 8" descr="20141212_141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4252" y="1428736"/>
            <a:ext cx="393702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Направления профессионального совершенствования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150314_123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9110" y="1142984"/>
            <a:ext cx="3937028" cy="2214578"/>
          </a:xfrm>
        </p:spPr>
      </p:pic>
      <p:pic>
        <p:nvPicPr>
          <p:cNvPr id="5" name="Рисунок 4" descr="20150314_125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7"/>
            <a:ext cx="3976683" cy="2236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071546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освоение и внедрение инновационных подходов и технологий коррекционно-развивающей работы с детьми с ОВЗ, начиная с раннего возраста;</a:t>
            </a:r>
          </a:p>
          <a:p>
            <a:pPr>
              <a:buFontTx/>
              <a:buChar char="-"/>
            </a:pPr>
            <a:endParaRPr lang="ru-RU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 овладение эффективными подходами и технологиями взаимодействия, коррекции, обучения, социализации детей с  РАС;</a:t>
            </a:r>
          </a:p>
          <a:p>
            <a:pPr>
              <a:buFontTx/>
              <a:buChar char="-"/>
            </a:pPr>
            <a:endParaRPr lang="ru-RU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 развитие компетенций, необходимых для участия специалистов в процессе инклюзивного образования детей с ОВЗ;</a:t>
            </a:r>
          </a:p>
          <a:p>
            <a:pPr>
              <a:buFontTx/>
              <a:buChar char="-"/>
            </a:pPr>
            <a:endParaRPr lang="ru-RU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овладение эффективными методами работы с родителями детей с ОВЗ и инвалидностью</a:t>
            </a:r>
            <a:endParaRPr lang="ru-RU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Программы профессионального совершенствования-2014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33"/>
            <a:ext cx="8358188" cy="5786456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Игровая педагогика как практический инструмент работы с детьми, имеющими  нарушения развития, цикл из 3 частей –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Захарова И.Ю,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Моржина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Е.В. Центр лечебной педагогики, Москва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Решение конкретных поведенческих проблем у детей: страхи, тревожность, агрессия, негативизм,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аутостимуляция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и др. –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Ермолаев Д.В.,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Ратынская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Т.М., Центр лечебной педагогики, Москва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Психолого-педагогическое сопровождение детей-дошкольников с расстройствами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аутистического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спектра в условиях государственного коррекционно-развивающего центра –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Кагарлицкая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Г.С.,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ППМС-центр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«Тверской», Москва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Зрелое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родительство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Mellow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Parenting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 (Великобритания) –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Т.Ю.Морозова,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С.В.Довбня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, Санкт-Петербург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тьюторов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 учителей в урочной и внеурочной деятельности (тренинг) –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Самсонова Е.В., ИПИИО МГППУ, Москва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Коррекция нежелательного поведения у детей в рамках прикладного анализа поведения –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Гончаренко М.С.,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ППМС-центр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Кашенкин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Луг»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Альтернативная коммуникация. Программа МАКАТОН – ЦЛП, Москва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Программы профессионального совершенствования-2015</a:t>
            </a:r>
            <a:endParaRPr lang="ru-RU" sz="24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572164"/>
          </a:xfrm>
        </p:spPr>
        <p:txBody>
          <a:bodyPr/>
          <a:lstStyle/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Коррекция нежелательного поведения у детей в рамках прикладного анализа поведения – 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Гончаренко М.С., </a:t>
            </a:r>
            <a:r>
              <a:rPr lang="ru-RU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ППМС-центр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Кашенкин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 Луг»</a:t>
            </a: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Выявление детей, нуждающихся в организации специальных образовательных условий в общеобразовательной организации (ОО)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М.М. и Н.Я. Семаго, </a:t>
            </a:r>
            <a:r>
              <a:rPr lang="ru-RU" sz="1700" b="1" i="1" dirty="0" err="1" smtClean="0">
                <a:solidFill>
                  <a:schemeClr val="accent4">
                    <a:lumMod val="50000"/>
                  </a:schemeClr>
                </a:solidFill>
              </a:rPr>
              <a:t>Ин-т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 проблем инклюзивного образования МГППУ, Москва</a:t>
            </a:r>
            <a:endParaRPr lang="ru-RU" sz="17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Деятельность ПМПК по определению специальных образовательных условий для детей с ОВЗ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М.М. и Н.Я. Семаго</a:t>
            </a:r>
            <a:endParaRPr lang="ru-RU" sz="17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Организация деятельности </a:t>
            </a:r>
            <a:r>
              <a:rPr lang="ru-RU" sz="1700" b="1" dirty="0" err="1" smtClean="0">
                <a:solidFill>
                  <a:schemeClr val="accent4">
                    <a:lumMod val="50000"/>
                  </a:schemeClr>
                </a:solidFill>
              </a:rPr>
              <a:t>ПМП-консилиума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 ОО в условиях инклюзивного образования детей с ОВЗ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b="1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М.М. и Н.Я. Семаго</a:t>
            </a:r>
            <a:endParaRPr lang="ru-RU" sz="17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Технологии деятельности психолога инклюзивной школы. Программы психологического сопровождения детей с ОВЗ и оценка их эффективности –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М.М. и Н.Я. Семаго</a:t>
            </a: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Адаптация ребенка с расстройствами </a:t>
            </a:r>
            <a:r>
              <a:rPr lang="ru-RU" sz="1700" b="1" dirty="0" err="1" smtClean="0">
                <a:solidFill>
                  <a:schemeClr val="accent4">
                    <a:lumMod val="50000"/>
                  </a:schemeClr>
                </a:solidFill>
              </a:rPr>
              <a:t>аутистического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 спектра в общеобразовательном пространстве школы.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М.С.Гончаренко, ЦППМСС «</a:t>
            </a:r>
            <a:r>
              <a:rPr lang="ru-RU" sz="1700" b="1" i="1" dirty="0" err="1" smtClean="0">
                <a:solidFill>
                  <a:schemeClr val="accent4">
                    <a:lumMod val="50000"/>
                  </a:schemeClr>
                </a:solidFill>
              </a:rPr>
              <a:t>Кашенкин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 луг»</a:t>
            </a: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принципов  структурированного обучения в организации коррекционно-развивающей работы с детьми с РАС. 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М.С. Гончаренко</a:t>
            </a:r>
          </a:p>
          <a:p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Альтернативная коммуникации. Карточки 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PECS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</a:rPr>
              <a:t> М.С. Гончаренко</a:t>
            </a:r>
            <a:endParaRPr lang="ru-RU" sz="17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Сенсорная интеграция: диагностика и коррекция нарушений у детей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Ермолаев Д.В., </a:t>
            </a:r>
            <a:r>
              <a:rPr lang="ru-RU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Ратынская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 Т.М., Центр лечебной педагогики, Москва</a:t>
            </a:r>
            <a:endParaRPr lang="ru-R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Содействие сохранению и развитию специализированной помощи детям с ОВЗ и инвалидностью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28669"/>
            <a:ext cx="8358188" cy="5715019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Инициативы по сохранению и развитию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ППМС-центров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и службы сопровождения детей с ОВЗ; участие в переговорных процессах, в совещаниях и конференциях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Участие в работе межведомственных федеральных экспертных групп: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 нормализации жизни детей с РАС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 инклюзивному образованию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по развитию ранней помощи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Участие в работе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Координационного совета по делам детей-инвалидов и лиц с ограниченной дееспособностью Общественной палаты РФ, в выработке и продвижении его решений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Участие в разработке федеральных нормативно-методических документов в поддержку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ППМС-центров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системы коррекционно-развивающей помощи детям с ОВЗ, инклюзивного образования и ранней помощи и др. (Методические рекомендации Министерства образования РФ субъектам Федерации по совершенствованию деятельности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ППМС-центров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10.02.2015);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Разработка и реализация проектов в поддержку специалистов и организаций, в развитие профессиональных компетенций, инклюзивного образования и услуг для детей с ОВЗ (2014 год – 5(2), 2015 – 5)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Участие в конкурсах социально-ориентированных НКО регионального и федерального уровня, международных  конкурсах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и проведение межрегиональной межведомственной научно-практической конференции по проблеме аутизма, 2015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15370" cy="11430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Ознакомительная поездка руководителей образовательных проектов Фонда «Обнаженные сердца» в Лондон в Школу для детей с аутизмом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15342" cy="5143535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Queensmill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School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Clancarty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Road,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Fulham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London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		        февраль 2015 года</a:t>
            </a:r>
            <a:endParaRPr lang="en-GB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2" descr="http://www.queensmillschool.com/Photos/NewBuild/NewBui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910711" cy="17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8" descr="P28.jpg"/>
          <p:cNvPicPr>
            <a:picLocks noChangeAspect="1"/>
          </p:cNvPicPr>
          <p:nvPr/>
        </p:nvPicPr>
        <p:blipFill>
          <a:blip r:embed="rId4"/>
          <a:srcRect b="13184"/>
          <a:stretch>
            <a:fillRect/>
          </a:stretch>
        </p:blipFill>
        <p:spPr bwMode="auto">
          <a:xfrm>
            <a:off x="6786578" y="2357430"/>
            <a:ext cx="1974427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P3 (2).jpg"/>
          <p:cNvPicPr>
            <a:picLocks noChangeAspect="1"/>
          </p:cNvPicPr>
          <p:nvPr/>
        </p:nvPicPr>
        <p:blipFill>
          <a:blip r:embed="rId5"/>
          <a:srcRect l="6122" r="11224"/>
          <a:stretch>
            <a:fillRect/>
          </a:stretch>
        </p:blipFill>
        <p:spPr bwMode="auto">
          <a:xfrm>
            <a:off x="5643570" y="3786190"/>
            <a:ext cx="16862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I1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786190"/>
            <a:ext cx="2428892" cy="1821669"/>
          </a:xfrm>
          <a:prstGeom prst="rect">
            <a:avLst/>
          </a:prstGeom>
        </p:spPr>
      </p:pic>
      <p:pic>
        <p:nvPicPr>
          <p:cNvPr id="9" name="Рисунок 8" descr="DSCI11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1643050"/>
            <a:ext cx="2714644" cy="2035983"/>
          </a:xfrm>
          <a:prstGeom prst="rect">
            <a:avLst/>
          </a:prstGeom>
        </p:spPr>
      </p:pic>
      <p:pic>
        <p:nvPicPr>
          <p:cNvPr id="11" name="Рисунок 10" descr="DSCI1185.JPG"/>
          <p:cNvPicPr>
            <a:picLocks noChangeAspect="1"/>
          </p:cNvPicPr>
          <p:nvPr/>
        </p:nvPicPr>
        <p:blipFill>
          <a:blip r:embed="rId8" cstate="print"/>
          <a:srcRect l="14285" t="6878" b="10581"/>
          <a:stretch>
            <a:fillRect/>
          </a:stretch>
        </p:blipFill>
        <p:spPr>
          <a:xfrm>
            <a:off x="428597" y="3357562"/>
            <a:ext cx="2643205" cy="1908981"/>
          </a:xfrm>
          <a:prstGeom prst="rect">
            <a:avLst/>
          </a:prstGeom>
        </p:spPr>
      </p:pic>
      <p:pic>
        <p:nvPicPr>
          <p:cNvPr id="12" name="Рисунок 11" descr="DSCI1204.JPG"/>
          <p:cNvPicPr>
            <a:picLocks noChangeAspect="1"/>
          </p:cNvPicPr>
          <p:nvPr/>
        </p:nvPicPr>
        <p:blipFill>
          <a:blip r:embed="rId9" cstate="print"/>
          <a:srcRect r="8571" b="10714"/>
          <a:stretch>
            <a:fillRect/>
          </a:stretch>
        </p:blipFill>
        <p:spPr>
          <a:xfrm>
            <a:off x="7398651" y="4786322"/>
            <a:ext cx="1316735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4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Организационные принципы Школы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1" name="Содержимое 3" descr="DSCI1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929198"/>
            <a:ext cx="2095515" cy="1571637"/>
          </a:xfrm>
        </p:spPr>
      </p:pic>
      <p:pic>
        <p:nvPicPr>
          <p:cNvPr id="12293" name="Рисунок 6" descr="DSCI1187.JPG"/>
          <p:cNvPicPr>
            <a:picLocks noChangeAspect="1"/>
          </p:cNvPicPr>
          <p:nvPr/>
        </p:nvPicPr>
        <p:blipFill>
          <a:blip r:embed="rId3" cstate="print"/>
          <a:srcRect b="2251"/>
          <a:stretch>
            <a:fillRect/>
          </a:stretch>
        </p:blipFill>
        <p:spPr bwMode="auto">
          <a:xfrm>
            <a:off x="4714876" y="4929198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DSCI11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929198"/>
            <a:ext cx="2119340" cy="1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642918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Обучение детей с РАС осуществляется дифференцированно и индивидуально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</a:rPr>
              <a:t>ориентированно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Цель – ответ на потребности и интересы ребенка, развитие жизненно важных функций; формирование мотивации обучения и создание ситуации успеха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Обучение проводится на основе образовательной программы , богатой ресурсами – методическими, информационными, материально-техническими, кадровыми, применительно к аутизму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Обучению предшествует подготовка – нормализация состояния ребенка, развитие бытовых и коммуникативных навыков, структурирование поведения и т.п. Обучение в начальной школе с 5 лет. Идеально начинать обучение с момента постановки диагноза – 2-3 года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Классы по 8 детей. В каждом классе – учитель и ассистенты – команда, призванная работать профессионально и слаженно, чтобы обеспечить ученикам безопасность, комфорт, успех в развитии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Команды педагогов  должны непрерывно повышать свою квалификацию в области аутизма и совершенствовать практику. Обучение всех сотрудников проводится в специальные дни раз в 1-2 месяца. На обучение ежегодно тратится 25 % бюджета школы</a:t>
            </a:r>
          </a:p>
        </p:txBody>
      </p:sp>
      <p:pic>
        <p:nvPicPr>
          <p:cNvPr id="9" name="Рисунок 8" descr="DSCI1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929198"/>
            <a:ext cx="2071670" cy="15537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Педагогические принципы Школы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Содержимое 3" descr="P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49" y="4587575"/>
            <a:ext cx="2428893" cy="1821178"/>
          </a:xfrm>
        </p:spPr>
      </p:pic>
      <p:pic>
        <p:nvPicPr>
          <p:cNvPr id="16388" name="Рисунок 4" descr="P6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79" y="4587575"/>
            <a:ext cx="2545425" cy="18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P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2428863" cy="182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71435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Обучение проводится  на фоне снижения напряжения и возбуждения ребенка, уменьшения тревожности. Применяются подходы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</a:rPr>
              <a:t>эрготерапии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, сенсорной интеграции, музыкальной терапии, художественного творчества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Учебные цели амбициозны, а учебные планы и программы приближены  к ребенку, профилю его потребностей и интересов, учитывают его проблемные области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Среда обучения, средства и приемы максимально вариативны для соответствия ситуации обучения. Среда обучения отвечает требованиям комфорта, безопасности, стимулирования развития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Основу коммуникации составляет метод 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PECS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Методы обучения детей с РАС базируются на подходах и приемах сенсорной интеграции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Применяются функциональные подходы поведенческого анализа, система оценивания 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TEACH</a:t>
            </a:r>
          </a:p>
          <a:p>
            <a:pPr marL="1440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     Школа участвует и самостоятельно проводит исследования  практики обучения и социализации детей с аутизмом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9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Наши благодарности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09"/>
          </a:xfrm>
        </p:spPr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Центру лечебной педагогики, Москва, и лично Анне Львовне Битовой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Фонду помощи детям «Обнаженные сердца» и лично Наталье Водяновой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Институту проблем инклюзивного образования МГППУ, Москва, и лично Светлане Владимировне Алехиной</a:t>
            </a: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Координационному совету по делам детей-инвалидов и лиц с ограниченной дееспособностью Общественной палаты РФ и лично Елене Юрьевне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Клочко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Департаменту государственной политики в сфере защиты прав детей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России и лично Ларисе Павловне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Фальковской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Родительской общественной организации «Контакт» и лично Елене Вячеславовне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Багарадниковой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гимназии ОРТ № 1540, Москва, и лично Софье Александровне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Розенблюм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и Татьяне Юрьевне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Хотылевой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Татьяне Юрьевне Морозовой и Святославу Ивановичу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Довбне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Наталье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Яковлевне и Михаилу Михайловичу Семаго, Галине Семеновне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Лев-Кагарлицкой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 Марии Сергеевне Гончаренко,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Юрьевне Захаровой, Дмитрию Ермолаеву и многим другим</a:t>
            </a:r>
          </a:p>
          <a:p>
            <a:pPr algn="just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Копия id1150079_Valeocentr_Buklet vid 1_lico.jpg"/>
          <p:cNvPicPr>
            <a:picLocks noChangeAspect="1"/>
          </p:cNvPicPr>
          <p:nvPr/>
        </p:nvPicPr>
        <p:blipFill>
          <a:blip r:embed="rId2"/>
          <a:srcRect l="37500" t="48895" r="38281" b="24601"/>
          <a:stretch>
            <a:fillRect/>
          </a:stretch>
        </p:blipFill>
        <p:spPr>
          <a:xfrm>
            <a:off x="6500826" y="5143488"/>
            <a:ext cx="221457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301037" cy="785812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Субъекты специализированной помощи 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детям с ОВЗ и их семьям в Тульском регионе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sz="2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Поддержка специалистов, работающих с «особыми» детьми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85794"/>
            <a:ext cx="8715375" cy="5715019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связи с расширением специализированной помощи детям с ОВЗ встала задача систематической поддержки специалистов  работающих с детьми с ОВЗ и инвалидностью.  Кроме того, несмотря на значительное продвижение  в развитии услуг для «особых» детей, бюджетные учреждения в последние годы оказались в  сложных не только для развития, но и для стабильного функционирования условиях</a:t>
            </a:r>
            <a:r>
              <a:rPr lang="ru-RU" sz="18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		В этих условиях по инициативе специалистов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Валеоцентра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 ноябре 2013 года в Туле создано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профессиональное некоммерческое партнерство детских психологов и коррекционных педагогов по оказанию профессиональной помощи детям с особенностями развития «Содействие»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1600" dirty="0" smtClean="0"/>
          </a:p>
          <a:p>
            <a:pPr eaLnBrk="1" hangingPunct="1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5572125"/>
            <a:ext cx="742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Создание НП «Содействие» расширяет возможности реализации услуг по нормализации жизни «особых» детей и укрепления позиций ранее созданных специализированных служб и специалистов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Рисунок 10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86190"/>
            <a:ext cx="2500314" cy="1666876"/>
          </a:xfrm>
          <a:prstGeom prst="rect">
            <a:avLst/>
          </a:prstGeom>
        </p:spPr>
      </p:pic>
      <p:pic>
        <p:nvPicPr>
          <p:cNvPr id="12" name="Рисунок 11" descr="imagesCALNNKS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786190"/>
            <a:ext cx="2521380" cy="1647831"/>
          </a:xfrm>
          <a:prstGeom prst="rect">
            <a:avLst/>
          </a:prstGeom>
        </p:spPr>
      </p:pic>
      <p:pic>
        <p:nvPicPr>
          <p:cNvPr id="13" name="Рисунок 12" descr="Изображение 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786190"/>
            <a:ext cx="2190732" cy="1643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Цели деятельности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98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Целевые ориентиры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142984"/>
            <a:ext cx="8429625" cy="49831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доступность квалифицированной психолого-педагогической помощи детям с особенностями развития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расширение объема и спектра психолого-педагогических услуг по коррекции, развитию, адаптации, социализации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поддержка и развитие различных форм интеграции детей с особенностями развития в образовательную и социальную среду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распространение, адаптация, внедрение современных научно обоснованных, надежных и перспективных подходов и технологий развития и коррекции в практику работы специалистов с детьми и их семьями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развитие социального партнерства, межведомственного взаимодействия, формирование культуры и навыков работы в междисциплинарной команде специалистов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вовлечение студентов и молодых специалистов в работу с «особыми» детьми и их семьями; развитие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тьюторской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и волонтерской практики;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повышение психологической культуры населения; развитие толерантного индивидуального и общественного сознания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Приоритетные направления деятельности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Проекты по нормализации жизни детей с особенностями развития – совместно с Фондом помощи детям и молодежи «Обнаженные сердца»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Развитие ранней помощи в Туле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85794"/>
            <a:ext cx="8715375" cy="5857916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Одним из основных направлений сотрудничества партнерства с Фондом помощи детям «Обнаженные сердца» является развитие ранней помощи детям с установленными 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невыявленными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нарушениями развития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6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		Главные усилия направлены на: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внедрение инновационных эффективных подходов и технологий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выявления и коррекции нарушений развития детей в раннем возрасте в практику работы специалистов;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 и апробацию программ работы с родителями малышей с особенностями развития, повышения эффективности взаимодействия с детьми;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расширение услуг по раннему выявлению и коррекции нарушений развития у детей в городе: укрепление работающих служб (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лекотека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Валеоцентре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, служба раннего вмешательства в Центре детской психоневрологии), содействие открытию интегративных групп детских садов и новых служб ранней помощи</a:t>
            </a:r>
          </a:p>
          <a:p>
            <a:pPr eaLnBrk="1" hangingPunct="1">
              <a:buNone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	 В 2014-15 году НП «Содействие» при поддержке Фонда «Обнаженные сердца были организованы комплексные занятия 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лекотеке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Валеоцентра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для 24 семей с малышами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1600" dirty="0" smtClean="0"/>
          </a:p>
          <a:p>
            <a:pPr eaLnBrk="1" hangingPunct="1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Рисунок 4" descr="IMG_0148.JPG"/>
          <p:cNvPicPr>
            <a:picLocks noChangeAspect="1"/>
          </p:cNvPicPr>
          <p:nvPr/>
        </p:nvPicPr>
        <p:blipFill>
          <a:blip r:embed="rId3"/>
          <a:srcRect l="6897" r="3448"/>
          <a:stretch>
            <a:fillRect/>
          </a:stretch>
        </p:blipFill>
        <p:spPr bwMode="auto">
          <a:xfrm>
            <a:off x="357178" y="4572008"/>
            <a:ext cx="27860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29011_138832852960798_631549446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572008"/>
            <a:ext cx="2819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8" descr="DSC03644.JPG"/>
          <p:cNvPicPr>
            <a:picLocks noChangeAspect="1"/>
          </p:cNvPicPr>
          <p:nvPr/>
        </p:nvPicPr>
        <p:blipFill>
          <a:blip r:embed="rId5"/>
          <a:srcRect l="5128"/>
          <a:stretch>
            <a:fillRect/>
          </a:stretch>
        </p:blipFill>
        <p:spPr bwMode="auto">
          <a:xfrm>
            <a:off x="3214678" y="4572008"/>
            <a:ext cx="26431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654032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Организация инклюзивного образования детей 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 особыми образовательными потребностями в городе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093" cy="5786478"/>
          </a:xfrm>
        </p:spPr>
        <p:txBody>
          <a:bodyPr/>
          <a:lstStyle/>
          <a:p>
            <a:pPr marL="2880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Второе  магистральное направление сотрудничества Партнерства и Фонда – становление инклюзивного образования детей с особенностями развития в городе (с участием ЦПМСС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Валеоцентр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» и городской творческой лаборатории инклюзивного образования управления образования г.Тулы)</a:t>
            </a:r>
          </a:p>
          <a:p>
            <a:pPr marL="2880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Фонд «Обнаженные сердца» помогает Партнерству в решении следующих актуальных задач становления инклюзивного образования в городе:</a:t>
            </a:r>
          </a:p>
          <a:p>
            <a:pPr marL="288000" algn="just" eaLnBrk="1" hangingPunct="1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инклюзивного образования, в первую очередь, для нуждающихся 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тьюторском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сопровождении детей с РАС;</a:t>
            </a:r>
          </a:p>
          <a:p>
            <a:pPr marL="288000" algn="just" eaLnBrk="1" hangingPunct="1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обучение педагогов и специалистов инклюзивной практики, их стажировка в ведущих московских учреждениях;</a:t>
            </a:r>
          </a:p>
          <a:p>
            <a:pPr marL="288000" algn="just" eaLnBrk="1" hangingPunct="1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организационно-методическая поддержка педагогов в инклюзивном процессе; </a:t>
            </a:r>
          </a:p>
          <a:p>
            <a:pPr marL="288000" algn="just" eaLnBrk="1" hangingPunct="1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выявление и развитие одаренности детей с особенностями развития;</a:t>
            </a:r>
          </a:p>
          <a:p>
            <a:pPr marL="288000" algn="just" eaLnBrk="1" hangingPunct="1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развитие толерантного восприятия детей с особенностями развития в обществе</a:t>
            </a:r>
          </a:p>
        </p:txBody>
      </p:sp>
      <p:pic>
        <p:nvPicPr>
          <p:cNvPr id="8" name="Рисунок 7" descr="2013-01-30 14.14.07.jpg"/>
          <p:cNvPicPr>
            <a:picLocks noChangeAspect="1"/>
          </p:cNvPicPr>
          <p:nvPr/>
        </p:nvPicPr>
        <p:blipFill>
          <a:blip r:embed="rId2"/>
          <a:srcRect l="7500" b="6250"/>
          <a:stretch>
            <a:fillRect/>
          </a:stretch>
        </p:blipFill>
        <p:spPr>
          <a:xfrm>
            <a:off x="3000375" y="4357690"/>
            <a:ext cx="28194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I0305.JPG"/>
          <p:cNvPicPr>
            <a:picLocks noChangeAspect="1"/>
          </p:cNvPicPr>
          <p:nvPr/>
        </p:nvPicPr>
        <p:blipFill>
          <a:blip r:embed="rId3"/>
          <a:srcRect t="3214" r="15625"/>
          <a:stretch>
            <a:fillRect/>
          </a:stretch>
        </p:blipFill>
        <p:spPr>
          <a:xfrm>
            <a:off x="285720" y="4286256"/>
            <a:ext cx="2500313" cy="215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Рисунок 5" descr="20130213_1305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2" y="435769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1632</Words>
  <Application>Microsoft Office PowerPoint</Application>
  <PresentationFormat>Экран (4:3)</PresentationFormat>
  <Paragraphs>187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Некоммерческое партнерство  детских психологов и коррекционных педагогов  по оказанию профессиональной помощи  детям с особенностями развития  «Содействие», Тула</vt:lpstr>
      <vt:lpstr>Субъекты специализированной помощи  детям с ОВЗ и их семьям в Тульском регионе  </vt:lpstr>
      <vt:lpstr>Поддержка специалистов, работающих с «особыми» детьми</vt:lpstr>
      <vt:lpstr>Цели деятельности</vt:lpstr>
      <vt:lpstr>Целевые ориентиры</vt:lpstr>
      <vt:lpstr>Приоритетные направления деятельности</vt:lpstr>
      <vt:lpstr>Проекты по нормализации жизни детей с особенностями развития – совместно с Фондом помощи детям и молодежи «Обнаженные сердца»</vt:lpstr>
      <vt:lpstr>Развитие ранней помощи в Туле</vt:lpstr>
      <vt:lpstr>Организация инклюзивного образования детей  с особыми образовательными потребностями в городе</vt:lpstr>
      <vt:lpstr>Становление тьюторского сопровождения детей с РАС в образовательном процессе </vt:lpstr>
      <vt:lpstr>Стажировка тьюторов в инклюзивной школе  № 1540 г. Москвы</vt:lpstr>
      <vt:lpstr>Направления профессионального совершенствования</vt:lpstr>
      <vt:lpstr>Программы профессионального совершенствования-2014</vt:lpstr>
      <vt:lpstr>Программы профессионального совершенствования-2015</vt:lpstr>
      <vt:lpstr>Содействие сохранению и развитию специализированной помощи детям с ОВЗ и инвалидностью</vt:lpstr>
      <vt:lpstr>Ознакомительная поездка руководителей образовательных проектов Фонда «Обнаженные сердца» в Лондон в Школу для детей с аутизмом</vt:lpstr>
      <vt:lpstr>Организационные принципы Школы</vt:lpstr>
      <vt:lpstr>Педагогические принципы Школы</vt:lpstr>
      <vt:lpstr>Наши благодарности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Некоммерческое партнерство детских психологов и коррекционных педагогов по оказанию профессиональной помощи детям с особенностями развития «СоДействие», Тула</dc:title>
  <dc:creator>Светлана</dc:creator>
  <cp:lastModifiedBy>User</cp:lastModifiedBy>
  <cp:revision>61</cp:revision>
  <dcterms:created xsi:type="dcterms:W3CDTF">2014-02-18T19:15:17Z</dcterms:created>
  <dcterms:modified xsi:type="dcterms:W3CDTF">2015-07-29T04:18:24Z</dcterms:modified>
</cp:coreProperties>
</file>